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media1.mp3" ContentType="audio/unknown"/>
  <Override PartName="/ppt/media/media2.mp3" ContentType="audio/unknown"/>
  <Override PartName="/ppt/media/image3.jpeg" ContentType="image/jpeg"/>
  <Override PartName="/ppt/media/image4.jpeg" ContentType="image/jpeg"/>
  <Override PartName="/ppt/media/media3.mp3" ContentType="audio/unknown"/>
  <Override PartName="/ppt/media/image5.jpeg" ContentType="image/jpeg"/>
  <Override PartName="/ppt/media/image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1pPr>
    <a:lvl2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2pPr>
    <a:lvl3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3pPr>
    <a:lvl4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4pPr>
    <a:lvl5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5pPr>
    <a:lvl6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6pPr>
    <a:lvl7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7pPr>
    <a:lvl8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8pPr>
    <a:lvl9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ヒラギノ角ゴ ProN W6"/>
          <a:ea typeface="ヒラギノ角ゴ ProN W6"/>
          <a:cs typeface="ヒラギノ角ゴ ProN W6"/>
        </a:font>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b="def" i="def"/>
      <a:tcStyle>
        <a:tcBdr/>
        <a:fill>
          <a:solidFill>
            <a:srgbClr val="FFFFFF"/>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ヒラギノ角ゴ ProN W6"/>
          <a:ea typeface="ヒラギノ角ゴ ProN W6"/>
          <a:cs typeface="ヒラギノ角ゴ ProN W6"/>
        </a:font>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ヒラギノ角ゴ ProN W6"/>
          <a:ea typeface="ヒラギノ角ゴ ProN W6"/>
          <a:cs typeface="ヒラギノ角ゴ ProN W6"/>
        </a:font>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b="def" i="def"/>
      <a:tcStyle>
        <a:tcBdr/>
        <a:fill>
          <a:solidFill>
            <a:srgbClr val="E9E9E9"/>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n" i="off">
        <a:font>
          <a:latin typeface="ヒラギノ角ゴ ProN W6"/>
          <a:ea typeface="ヒラギノ角ゴ ProN W6"/>
          <a:cs typeface="ヒラギノ角ゴ ProN W6"/>
        </a:font>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b="def" i="def"/>
      <a:tcStyle>
        <a:tcBdr/>
        <a:fill>
          <a:solidFill>
            <a:srgbClr val="FFFFFF"/>
          </a:solidFill>
        </a:fill>
      </a:tcStyle>
    </a:band2H>
    <a:firstCol>
      <a:tcTxStyle b="on" i="off">
        <a:font>
          <a:latin typeface="ヒラギノ角ゴ ProN W6"/>
          <a:ea typeface="ヒラギノ角ゴ ProN W6"/>
          <a:cs typeface="ヒラギノ角ゴ ProN W6"/>
        </a:font>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
          <a:latin typeface="ヒラギノ角ゴ ProN W6"/>
          <a:ea typeface="ヒラギノ角ゴ ProN W6"/>
          <a:cs typeface="ヒラギノ角ゴ ProN W6"/>
        </a:font>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
          <a:latin typeface="ヒラギノ角ゴ ProN W6"/>
          <a:ea typeface="ヒラギノ角ゴ ProN W6"/>
          <a:cs typeface="ヒラギノ角ゴ ProN W6"/>
        </a:font>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7" name="Shape 227"/>
          <p:cNvSpPr/>
          <p:nvPr>
            <p:ph type="sldImg"/>
          </p:nvPr>
        </p:nvSpPr>
        <p:spPr>
          <a:xfrm>
            <a:off x="1143000" y="685800"/>
            <a:ext cx="4572000" cy="3429000"/>
          </a:xfrm>
          <a:prstGeom prst="rect">
            <a:avLst/>
          </a:prstGeom>
        </p:spPr>
        <p:txBody>
          <a:bodyPr/>
          <a:lstStyle/>
          <a:p>
            <a:pPr/>
          </a:p>
        </p:txBody>
      </p:sp>
      <p:sp>
        <p:nvSpPr>
          <p:cNvPr id="228" name="Shape 22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p:spTree>
      <p:nvGrpSpPr>
        <p:cNvPr id="1" name=""/>
        <p:cNvGrpSpPr/>
        <p:nvPr/>
      </p:nvGrpSpPr>
      <p:grpSpPr>
        <a:xfrm>
          <a:off x="0" y="0"/>
          <a:ext cx="0" cy="0"/>
          <a:chOff x="0" y="0"/>
          <a:chExt cx="0" cy="0"/>
        </a:xfrm>
      </p:grpSpPr>
      <p:sp>
        <p:nvSpPr>
          <p:cNvPr id="11" name="本文レベル1…"/>
          <p:cNvSpPr txBox="1"/>
          <p:nvPr>
            <p:ph type="body" sz="quarter" idx="1" hasCustomPrompt="1"/>
          </p:nvPr>
        </p:nvSpPr>
        <p:spPr>
          <a:xfrm>
            <a:off x="4030264" y="12174593"/>
            <a:ext cx="16323472" cy="648366"/>
          </a:xfrm>
          <a:prstGeom prst="rect">
            <a:avLst/>
          </a:prstGeom>
        </p:spPr>
        <p:txBody>
          <a:bodyPr lIns="71436" tIns="71436" rIns="71436" bIns="71436" anchor="b"/>
          <a:lstStyle>
            <a:lvl1pPr marL="0" indent="0" defTabSz="825500">
              <a:lnSpc>
                <a:spcPct val="100000"/>
              </a:lnSpc>
              <a:spcBef>
                <a:spcPts val="0"/>
              </a:spcBef>
              <a:buSzTx/>
              <a:buNone/>
              <a:defRPr b="1" sz="3200">
                <a:latin typeface="ヒラギノ角ゴ ProN W6"/>
                <a:ea typeface="ヒラギノ角ゴ ProN W6"/>
                <a:cs typeface="ヒラギノ角ゴ ProN W6"/>
                <a:sym typeface="ヒラギノ角ゴ ProN W6"/>
              </a:defRPr>
            </a:lvl1pPr>
            <a:lvl2pPr marL="943263" indent="-397163" defTabSz="825500">
              <a:lnSpc>
                <a:spcPct val="100000"/>
              </a:lnSpc>
              <a:spcBef>
                <a:spcPts val="0"/>
              </a:spcBef>
              <a:defRPr b="1" sz="3200">
                <a:latin typeface="ヒラギノ角ゴ ProN W6"/>
                <a:ea typeface="ヒラギノ角ゴ ProN W6"/>
                <a:cs typeface="ヒラギノ角ゴ ProN W6"/>
                <a:sym typeface="ヒラギノ角ゴ ProN W6"/>
              </a:defRPr>
            </a:lvl2pPr>
            <a:lvl3pPr marL="1489363" indent="-397163" defTabSz="825500">
              <a:lnSpc>
                <a:spcPct val="100000"/>
              </a:lnSpc>
              <a:spcBef>
                <a:spcPts val="0"/>
              </a:spcBef>
              <a:defRPr b="1" sz="3200">
                <a:latin typeface="ヒラギノ角ゴ ProN W6"/>
                <a:ea typeface="ヒラギノ角ゴ ProN W6"/>
                <a:cs typeface="ヒラギノ角ゴ ProN W6"/>
                <a:sym typeface="ヒラギノ角ゴ ProN W6"/>
              </a:defRPr>
            </a:lvl3pPr>
            <a:lvl4pPr marL="2035463" indent="-397163" defTabSz="825500">
              <a:lnSpc>
                <a:spcPct val="100000"/>
              </a:lnSpc>
              <a:spcBef>
                <a:spcPts val="0"/>
              </a:spcBef>
              <a:defRPr b="1" sz="3200">
                <a:latin typeface="ヒラギノ角ゴ ProN W6"/>
                <a:ea typeface="ヒラギノ角ゴ ProN W6"/>
                <a:cs typeface="ヒラギノ角ゴ ProN W6"/>
                <a:sym typeface="ヒラギノ角ゴ ProN W6"/>
              </a:defRPr>
            </a:lvl4pPr>
            <a:lvl5pPr marL="2581563" indent="-397163" defTabSz="825500">
              <a:lnSpc>
                <a:spcPct val="100000"/>
              </a:lnSpc>
              <a:spcBef>
                <a:spcPts val="0"/>
              </a:spcBef>
              <a:defRPr b="1" sz="3200">
                <a:latin typeface="ヒラギノ角ゴ ProN W6"/>
                <a:ea typeface="ヒラギノ角ゴ ProN W6"/>
                <a:cs typeface="ヒラギノ角ゴ ProN W6"/>
                <a:sym typeface="ヒラギノ角ゴ ProN W6"/>
              </a:defRPr>
            </a:lvl5pPr>
          </a:lstStyle>
          <a:p>
            <a:pPr/>
            <a:r>
              <a:t>作者と日付</a:t>
            </a:r>
          </a:p>
          <a:p>
            <a:pPr lvl="1"/>
            <a:r>
              <a:t/>
            </a:r>
          </a:p>
          <a:p>
            <a:pPr lvl="2"/>
            <a:r>
              <a:t/>
            </a:r>
          </a:p>
          <a:p>
            <a:pPr lvl="3"/>
            <a:r>
              <a:t/>
            </a:r>
          </a:p>
          <a:p>
            <a:pPr lvl="4"/>
            <a:r>
              <a:t/>
            </a:r>
          </a:p>
        </p:txBody>
      </p:sp>
      <p:sp>
        <p:nvSpPr>
          <p:cNvPr id="12" name="プレゼンテーションのタイトル"/>
          <p:cNvSpPr txBox="1"/>
          <p:nvPr>
            <p:ph type="title" hasCustomPrompt="1"/>
          </p:nvPr>
        </p:nvSpPr>
        <p:spPr>
          <a:xfrm>
            <a:off x="4030264" y="2607467"/>
            <a:ext cx="16325239" cy="4643441"/>
          </a:xfrm>
          <a:prstGeom prst="rect">
            <a:avLst/>
          </a:prstGeom>
        </p:spPr>
        <p:txBody>
          <a:bodyPr lIns="71436" tIns="71436" rIns="71436" bIns="71436" anchor="b"/>
          <a:lstStyle>
            <a:lvl1pPr algn="l" defTabSz="2438338">
              <a:defRPr b="1" spc="-228" sz="11400">
                <a:latin typeface="ヒラギノ角ゴ ProN W6"/>
                <a:ea typeface="ヒラギノ角ゴ ProN W6"/>
                <a:cs typeface="ヒラギノ角ゴ ProN W6"/>
                <a:sym typeface="ヒラギノ角ゴ ProN W6"/>
              </a:defRPr>
            </a:lvl1pPr>
          </a:lstStyle>
          <a:p>
            <a:pPr/>
            <a:r>
              <a:t>プレゼンテーションのタイトル</a:t>
            </a:r>
          </a:p>
        </p:txBody>
      </p:sp>
      <p:sp>
        <p:nvSpPr>
          <p:cNvPr id="13" name="本文レベル1…"/>
          <p:cNvSpPr txBox="1"/>
          <p:nvPr>
            <p:ph type="body" sz="quarter" idx="21" hasCustomPrompt="1"/>
          </p:nvPr>
        </p:nvSpPr>
        <p:spPr>
          <a:xfrm>
            <a:off x="4030264" y="7179467"/>
            <a:ext cx="16323471" cy="2048063"/>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stStyle>
          <a:p>
            <a:pPr/>
            <a:r>
              <a:t>プレゼンテーションのサブタイトル</a:t>
            </a:r>
          </a:p>
        </p:txBody>
      </p:sp>
      <p:sp>
        <p:nvSpPr>
          <p:cNvPr id="14" name="スライド番号"/>
          <p:cNvSpPr txBox="1"/>
          <p:nvPr>
            <p:ph type="sldNum" sz="quarter" idx="2"/>
          </p:nvPr>
        </p:nvSpPr>
        <p:spPr>
          <a:xfrm>
            <a:off x="11987076"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ステートメント">
    <p:spTree>
      <p:nvGrpSpPr>
        <p:cNvPr id="1" name=""/>
        <p:cNvGrpSpPr/>
        <p:nvPr/>
      </p:nvGrpSpPr>
      <p:grpSpPr>
        <a:xfrm>
          <a:off x="0" y="0"/>
          <a:ext cx="0" cy="0"/>
          <a:chOff x="0" y="0"/>
          <a:chExt cx="0" cy="0"/>
        </a:xfrm>
      </p:grpSpPr>
      <p:sp>
        <p:nvSpPr>
          <p:cNvPr id="98" name="本文レベル1…"/>
          <p:cNvSpPr txBox="1"/>
          <p:nvPr>
            <p:ph type="body" sz="quarter" idx="1" hasCustomPrompt="1"/>
          </p:nvPr>
        </p:nvSpPr>
        <p:spPr>
          <a:xfrm>
            <a:off x="4030264" y="5018483"/>
            <a:ext cx="16323472" cy="3681266"/>
          </a:xfrm>
          <a:prstGeom prst="rect">
            <a:avLst/>
          </a:prstGeom>
        </p:spPr>
        <p:txBody>
          <a:bodyPr lIns="71436" tIns="71436" rIns="71436" bIns="71436" anchor="ctr"/>
          <a:lstStyle>
            <a:lvl1pPr marL="0" indent="0" algn="ctr" defTabSz="2438338">
              <a:lnSpc>
                <a:spcPct val="80000"/>
              </a:lnSpc>
              <a:spcBef>
                <a:spcPts val="0"/>
              </a:spcBef>
              <a:buSzTx/>
              <a:buNone/>
              <a:defRPr spc="-228" sz="11400">
                <a:latin typeface="+mn-lt"/>
                <a:ea typeface="+mn-ea"/>
                <a:cs typeface="+mn-cs"/>
                <a:sym typeface="ヒラギノ角ゴ ProN W3"/>
              </a:defRPr>
            </a:lvl1pPr>
            <a:lvl2pPr marL="0" indent="0" algn="ctr" defTabSz="2438338">
              <a:lnSpc>
                <a:spcPct val="80000"/>
              </a:lnSpc>
              <a:spcBef>
                <a:spcPts val="0"/>
              </a:spcBef>
              <a:buSzTx/>
              <a:buNone/>
              <a:defRPr spc="-228" sz="11400">
                <a:latin typeface="+mn-lt"/>
                <a:ea typeface="+mn-ea"/>
                <a:cs typeface="+mn-cs"/>
                <a:sym typeface="ヒラギノ角ゴ ProN W3"/>
              </a:defRPr>
            </a:lvl2pPr>
            <a:lvl3pPr marL="0" indent="0" algn="ctr" defTabSz="2438338">
              <a:lnSpc>
                <a:spcPct val="80000"/>
              </a:lnSpc>
              <a:spcBef>
                <a:spcPts val="0"/>
              </a:spcBef>
              <a:buSzTx/>
              <a:buNone/>
              <a:defRPr spc="-228" sz="11400">
                <a:latin typeface="+mn-lt"/>
                <a:ea typeface="+mn-ea"/>
                <a:cs typeface="+mn-cs"/>
                <a:sym typeface="ヒラギノ角ゴ ProN W3"/>
              </a:defRPr>
            </a:lvl3pPr>
            <a:lvl4pPr marL="0" indent="0" algn="ctr" defTabSz="2438338">
              <a:lnSpc>
                <a:spcPct val="80000"/>
              </a:lnSpc>
              <a:spcBef>
                <a:spcPts val="0"/>
              </a:spcBef>
              <a:buSzTx/>
              <a:buNone/>
              <a:defRPr spc="-228" sz="11400">
                <a:latin typeface="+mn-lt"/>
                <a:ea typeface="+mn-ea"/>
                <a:cs typeface="+mn-cs"/>
                <a:sym typeface="ヒラギノ角ゴ ProN W3"/>
              </a:defRPr>
            </a:lvl4pPr>
            <a:lvl5pPr marL="0" indent="0" algn="ctr" defTabSz="2438338">
              <a:lnSpc>
                <a:spcPct val="80000"/>
              </a:lnSpc>
              <a:spcBef>
                <a:spcPts val="0"/>
              </a:spcBef>
              <a:buSzTx/>
              <a:buNone/>
              <a:defRPr spc="-228" sz="11400">
                <a:latin typeface="+mn-lt"/>
                <a:ea typeface="+mn-ea"/>
                <a:cs typeface="+mn-cs"/>
                <a:sym typeface="ヒラギノ角ゴ ProN W3"/>
              </a:defRPr>
            </a:lvl5pPr>
          </a:lstStyle>
          <a:p>
            <a:pPr/>
            <a:r>
              <a:t>ステートメント</a:t>
            </a:r>
          </a:p>
          <a:p>
            <a:pPr lvl="1"/>
            <a:r>
              <a:t/>
            </a:r>
          </a:p>
          <a:p>
            <a:pPr lvl="2"/>
            <a:r>
              <a:t/>
            </a:r>
          </a:p>
          <a:p>
            <a:pPr lvl="3"/>
            <a:r>
              <a:t/>
            </a:r>
          </a:p>
          <a:p>
            <a:pPr lvl="4"/>
            <a:r>
              <a:t/>
            </a:r>
          </a:p>
        </p:txBody>
      </p:sp>
      <p:sp>
        <p:nvSpPr>
          <p:cNvPr id="99"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ビッグファクト">
    <p:spTree>
      <p:nvGrpSpPr>
        <p:cNvPr id="1" name=""/>
        <p:cNvGrpSpPr/>
        <p:nvPr/>
      </p:nvGrpSpPr>
      <p:grpSpPr>
        <a:xfrm>
          <a:off x="0" y="0"/>
          <a:ext cx="0" cy="0"/>
          <a:chOff x="0" y="0"/>
          <a:chExt cx="0" cy="0"/>
        </a:xfrm>
      </p:grpSpPr>
      <p:sp>
        <p:nvSpPr>
          <p:cNvPr id="106" name="本文レベル1…"/>
          <p:cNvSpPr txBox="1"/>
          <p:nvPr>
            <p:ph type="body" sz="quarter" idx="1" hasCustomPrompt="1"/>
          </p:nvPr>
        </p:nvSpPr>
        <p:spPr>
          <a:xfrm>
            <a:off x="4030264" y="8732784"/>
            <a:ext cx="16323470" cy="944722"/>
          </a:xfrm>
          <a:prstGeom prst="rect">
            <a:avLst/>
          </a:prstGeom>
        </p:spPr>
        <p:txBody>
          <a:bodyPr lIns="71436" tIns="71436" rIns="71436" bIns="71436"/>
          <a:lstStyle>
            <a:lvl1pPr marL="0" indent="0" algn="ctr" defTabSz="2438338">
              <a:lnSpc>
                <a:spcPct val="100000"/>
              </a:lnSpc>
              <a:spcBef>
                <a:spcPts val="0"/>
              </a:spcBef>
              <a:buSzTx/>
              <a:buNone/>
              <a:defRPr b="1" sz="5200">
                <a:latin typeface="ヒラギノ角ゴ ProN W6"/>
                <a:ea typeface="ヒラギノ角ゴ ProN W6"/>
                <a:cs typeface="ヒラギノ角ゴ ProN W6"/>
                <a:sym typeface="ヒラギノ角ゴ ProN W6"/>
              </a:defRPr>
            </a:lvl1pPr>
            <a:lvl2pPr marL="1191490" indent="-645390" algn="ctr" defTabSz="2438338">
              <a:lnSpc>
                <a:spcPct val="100000"/>
              </a:lnSpc>
              <a:spcBef>
                <a:spcPts val="0"/>
              </a:spcBef>
              <a:defRPr b="1" sz="5200">
                <a:latin typeface="ヒラギノ角ゴ ProN W6"/>
                <a:ea typeface="ヒラギノ角ゴ ProN W6"/>
                <a:cs typeface="ヒラギノ角ゴ ProN W6"/>
                <a:sym typeface="ヒラギノ角ゴ ProN W6"/>
              </a:defRPr>
            </a:lvl2pPr>
            <a:lvl3pPr marL="1737590" indent="-645390" algn="ctr" defTabSz="2438338">
              <a:lnSpc>
                <a:spcPct val="100000"/>
              </a:lnSpc>
              <a:spcBef>
                <a:spcPts val="0"/>
              </a:spcBef>
              <a:defRPr b="1" sz="5200">
                <a:latin typeface="ヒラギノ角ゴ ProN W6"/>
                <a:ea typeface="ヒラギノ角ゴ ProN W6"/>
                <a:cs typeface="ヒラギノ角ゴ ProN W6"/>
                <a:sym typeface="ヒラギノ角ゴ ProN W6"/>
              </a:defRPr>
            </a:lvl3pPr>
            <a:lvl4pPr marL="2283690" indent="-645390" algn="ctr" defTabSz="2438338">
              <a:lnSpc>
                <a:spcPct val="100000"/>
              </a:lnSpc>
              <a:spcBef>
                <a:spcPts val="0"/>
              </a:spcBef>
              <a:defRPr b="1" sz="5200">
                <a:latin typeface="ヒラギノ角ゴ ProN W6"/>
                <a:ea typeface="ヒラギノ角ゴ ProN W6"/>
                <a:cs typeface="ヒラギノ角ゴ ProN W6"/>
                <a:sym typeface="ヒラギノ角ゴ ProN W6"/>
              </a:defRPr>
            </a:lvl4pPr>
            <a:lvl5pPr marL="2829790" indent="-645390" algn="ctr" defTabSz="2438338">
              <a:lnSpc>
                <a:spcPct val="100000"/>
              </a:lnSpc>
              <a:spcBef>
                <a:spcPts val="0"/>
              </a:spcBef>
              <a:defRPr b="1" sz="5200">
                <a:latin typeface="ヒラギノ角ゴ ProN W6"/>
                <a:ea typeface="ヒラギノ角ゴ ProN W6"/>
                <a:cs typeface="ヒラギノ角ゴ ProN W6"/>
                <a:sym typeface="ヒラギノ角ゴ ProN W6"/>
              </a:defRPr>
            </a:lvl5pPr>
          </a:lstStyle>
          <a:p>
            <a:pPr/>
            <a:r>
              <a:t>ファクト情報</a:t>
            </a:r>
          </a:p>
          <a:p>
            <a:pPr lvl="1"/>
            <a:r>
              <a:t/>
            </a:r>
          </a:p>
          <a:p>
            <a:pPr lvl="2"/>
            <a:r>
              <a:t/>
            </a:r>
          </a:p>
          <a:p>
            <a:pPr lvl="3"/>
            <a:r>
              <a:t/>
            </a:r>
          </a:p>
          <a:p>
            <a:pPr lvl="4"/>
            <a:r>
              <a:t/>
            </a:r>
          </a:p>
        </p:txBody>
      </p:sp>
      <p:sp>
        <p:nvSpPr>
          <p:cNvPr id="107" name="本文レベル1…"/>
          <p:cNvSpPr txBox="1"/>
          <p:nvPr>
            <p:ph type="body" sz="half" idx="21" hasCustomPrompt="1"/>
          </p:nvPr>
        </p:nvSpPr>
        <p:spPr>
          <a:xfrm>
            <a:off x="4030264" y="1404936"/>
            <a:ext cx="16323471" cy="7327850"/>
          </a:xfrm>
          <a:prstGeom prst="rect">
            <a:avLst/>
          </a:prstGeom>
        </p:spPr>
        <p:txBody>
          <a:bodyPr lIns="71436" tIns="71436" rIns="71436" bIns="71436" anchor="b"/>
          <a:lstStyle/>
          <a:p>
            <a:pPr lvl="4" marL="0" indent="1234439" algn="ctr" defTabSz="1097252">
              <a:lnSpc>
                <a:spcPct val="80000"/>
              </a:lnSpc>
              <a:spcBef>
                <a:spcPts val="0"/>
              </a:spcBef>
              <a:buSzTx/>
              <a:buNone/>
              <a:defRPr b="1" spc="-134" sz="11070">
                <a:latin typeface="ヒラギノ角ゴ ProN W6"/>
                <a:ea typeface="ヒラギノ角ゴ ProN W6"/>
                <a:cs typeface="ヒラギノ角ゴ ProN W6"/>
                <a:sym typeface="ヒラギノ角ゴ ProN W6"/>
              </a:defRPr>
            </a:pPr>
            <a:r>
              <a:t>100%
</a:t>
            </a:r>
          </a:p>
        </p:txBody>
      </p:sp>
      <p:sp>
        <p:nvSpPr>
          <p:cNvPr id="108"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115" name="本文レベル1…"/>
          <p:cNvSpPr txBox="1"/>
          <p:nvPr>
            <p:ph type="body" sz="quarter" idx="1" hasCustomPrompt="1"/>
          </p:nvPr>
        </p:nvSpPr>
        <p:spPr>
          <a:xfrm>
            <a:off x="4083842" y="5232796"/>
            <a:ext cx="16216316" cy="3268268"/>
          </a:xfrm>
          <a:prstGeom prst="rect">
            <a:avLst/>
          </a:prstGeom>
        </p:spPr>
        <p:txBody>
          <a:bodyPr lIns="71436" tIns="71436" rIns="71436" bIns="71436" anchor="ctr"/>
          <a:lstStyle>
            <a:lvl1pPr marL="482202" indent="-321468" defTabSz="2438338">
              <a:spcBef>
                <a:spcPts val="0"/>
              </a:spcBef>
              <a:buSzTx/>
              <a:buNone/>
              <a:defRPr spc="-168" sz="8400">
                <a:latin typeface="+mn-lt"/>
                <a:ea typeface="+mn-ea"/>
                <a:cs typeface="+mn-cs"/>
                <a:sym typeface="ヒラギノ角ゴ ProN W3"/>
              </a:defRPr>
            </a:lvl1pPr>
            <a:lvl2pPr marL="482202" indent="135731" defTabSz="2438338">
              <a:spcBef>
                <a:spcPts val="0"/>
              </a:spcBef>
              <a:buSzTx/>
              <a:buNone/>
              <a:defRPr spc="-168" sz="8400">
                <a:latin typeface="+mn-lt"/>
                <a:ea typeface="+mn-ea"/>
                <a:cs typeface="+mn-cs"/>
                <a:sym typeface="ヒラギノ角ゴ ProN W3"/>
              </a:defRPr>
            </a:lvl2pPr>
            <a:lvl3pPr marL="482202" indent="160734" defTabSz="2438338">
              <a:spcBef>
                <a:spcPts val="0"/>
              </a:spcBef>
              <a:buSzTx/>
              <a:buNone/>
              <a:defRPr spc="-168" sz="8400">
                <a:latin typeface="+mn-lt"/>
                <a:ea typeface="+mn-ea"/>
                <a:cs typeface="+mn-cs"/>
                <a:sym typeface="ヒラギノ角ゴ ProN W3"/>
              </a:defRPr>
            </a:lvl3pPr>
            <a:lvl4pPr marL="482202" indent="160734" defTabSz="2438338">
              <a:spcBef>
                <a:spcPts val="0"/>
              </a:spcBef>
              <a:buSzTx/>
              <a:buNone/>
              <a:defRPr spc="-168" sz="8400">
                <a:latin typeface="+mn-lt"/>
                <a:ea typeface="+mn-ea"/>
                <a:cs typeface="+mn-cs"/>
                <a:sym typeface="ヒラギノ角ゴ ProN W3"/>
              </a:defRPr>
            </a:lvl4pPr>
            <a:lvl5pPr marL="482202" indent="160734" defTabSz="2438338">
              <a:spcBef>
                <a:spcPts val="0"/>
              </a:spcBef>
              <a:buSzTx/>
              <a:buNone/>
              <a:defRPr spc="-168" sz="8400">
                <a:latin typeface="+mn-lt"/>
                <a:ea typeface="+mn-ea"/>
                <a:cs typeface="+mn-cs"/>
                <a:sym typeface="ヒラギノ角ゴ ProN W3"/>
              </a:defRPr>
            </a:lvl5pPr>
          </a:lstStyle>
          <a:p>
            <a:pPr/>
            <a:r>
              <a:t>“重要な引用”</a:t>
            </a:r>
          </a:p>
          <a:p>
            <a:pPr lvl="1"/>
            <a:r>
              <a:t/>
            </a:r>
          </a:p>
          <a:p>
            <a:pPr lvl="2"/>
            <a:r>
              <a:t/>
            </a:r>
          </a:p>
          <a:p>
            <a:pPr lvl="3"/>
            <a:r>
              <a:t/>
            </a:r>
          </a:p>
          <a:p>
            <a:pPr lvl="4"/>
            <a:r>
              <a:t/>
            </a:r>
          </a:p>
        </p:txBody>
      </p:sp>
      <p:sp>
        <p:nvSpPr>
          <p:cNvPr id="116" name="属性"/>
          <p:cNvSpPr txBox="1"/>
          <p:nvPr>
            <p:ph type="body" sz="quarter" idx="21" hasCustomPrompt="1"/>
          </p:nvPr>
        </p:nvSpPr>
        <p:spPr>
          <a:xfrm>
            <a:off x="4762499" y="9036843"/>
            <a:ext cx="15537658" cy="648365"/>
          </a:xfrm>
          <a:prstGeom prst="rect">
            <a:avLst/>
          </a:prstGeom>
        </p:spPr>
        <p:txBody>
          <a:bodyPr lIns="71436" tIns="71436" rIns="71436" bIns="71436"/>
          <a:lstStyle>
            <a:lvl1pPr marL="0" indent="0" defTabSz="825500">
              <a:lnSpc>
                <a:spcPct val="100000"/>
              </a:lnSpc>
              <a:spcBef>
                <a:spcPts val="0"/>
              </a:spcBef>
              <a:buSzTx/>
              <a:buNone/>
              <a:defRPr b="1" sz="3200">
                <a:latin typeface="ヒラギノ角ゴ ProN W6"/>
                <a:ea typeface="ヒラギノ角ゴ ProN W6"/>
                <a:cs typeface="ヒラギノ角ゴ ProN W6"/>
                <a:sym typeface="ヒラギノ角ゴ ProN W6"/>
              </a:defRPr>
            </a:lvl1pPr>
          </a:lstStyle>
          <a:p>
            <a:pPr/>
            <a:r>
              <a:t>属性</a:t>
            </a:r>
          </a:p>
        </p:txBody>
      </p:sp>
      <p:sp>
        <p:nvSpPr>
          <p:cNvPr id="117"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124" name="イメージ"/>
          <p:cNvSpPr/>
          <p:nvPr>
            <p:ph type="pic" idx="21"/>
          </p:nvPr>
        </p:nvSpPr>
        <p:spPr>
          <a:xfrm>
            <a:off x="119062" y="966877"/>
            <a:ext cx="15701050" cy="11775788"/>
          </a:xfrm>
          <a:prstGeom prst="rect">
            <a:avLst/>
          </a:prstGeom>
        </p:spPr>
        <p:txBody>
          <a:bodyPr lIns="91439" tIns="45719" rIns="91439" bIns="45719">
            <a:noAutofit/>
          </a:bodyPr>
          <a:lstStyle/>
          <a:p>
            <a:pPr/>
          </a:p>
        </p:txBody>
      </p:sp>
      <p:sp>
        <p:nvSpPr>
          <p:cNvPr id="125" name="イメージ"/>
          <p:cNvSpPr/>
          <p:nvPr>
            <p:ph type="pic" sz="quarter" idx="22"/>
          </p:nvPr>
        </p:nvSpPr>
        <p:spPr>
          <a:xfrm>
            <a:off x="12325945" y="410764"/>
            <a:ext cx="8072439" cy="6457953"/>
          </a:xfrm>
          <a:prstGeom prst="rect">
            <a:avLst/>
          </a:prstGeom>
        </p:spPr>
        <p:txBody>
          <a:bodyPr lIns="91439" tIns="45719" rIns="91439" bIns="45719">
            <a:noAutofit/>
          </a:bodyPr>
          <a:lstStyle/>
          <a:p>
            <a:pPr/>
          </a:p>
        </p:txBody>
      </p:sp>
      <p:sp>
        <p:nvSpPr>
          <p:cNvPr id="126" name="イメージ"/>
          <p:cNvSpPr/>
          <p:nvPr>
            <p:ph type="pic" idx="23"/>
          </p:nvPr>
        </p:nvSpPr>
        <p:spPr>
          <a:xfrm>
            <a:off x="10057803" y="3866553"/>
            <a:ext cx="11162112" cy="12991327"/>
          </a:xfrm>
          <a:prstGeom prst="rect">
            <a:avLst/>
          </a:prstGeom>
        </p:spPr>
        <p:txBody>
          <a:bodyPr lIns="91439" tIns="45719" rIns="91439" bIns="45719">
            <a:noAutofit/>
          </a:bodyPr>
          <a:lstStyle/>
          <a:p>
            <a:pPr/>
          </a:p>
        </p:txBody>
      </p:sp>
      <p:sp>
        <p:nvSpPr>
          <p:cNvPr id="127"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34" name="886640052_3195x2556.jpeg"/>
          <p:cNvSpPr/>
          <p:nvPr>
            <p:ph type="pic" idx="21"/>
          </p:nvPr>
        </p:nvSpPr>
        <p:spPr>
          <a:xfrm>
            <a:off x="1619250" y="-1482329"/>
            <a:ext cx="20288250" cy="16230602"/>
          </a:xfrm>
          <a:prstGeom prst="rect">
            <a:avLst/>
          </a:prstGeom>
        </p:spPr>
        <p:txBody>
          <a:bodyPr lIns="91439" tIns="45719" rIns="91439" bIns="45719">
            <a:noAutofit/>
          </a:bodyPr>
          <a:lstStyle/>
          <a:p>
            <a:pPr/>
          </a:p>
        </p:txBody>
      </p:sp>
      <p:sp>
        <p:nvSpPr>
          <p:cNvPr id="135" name="スライド番号"/>
          <p:cNvSpPr txBox="1"/>
          <p:nvPr>
            <p:ph type="sldNum" sz="quarter" idx="2"/>
          </p:nvPr>
        </p:nvSpPr>
        <p:spPr>
          <a:xfrm>
            <a:off x="11987076" y="12947897"/>
            <a:ext cx="409848" cy="422275"/>
          </a:xfrm>
          <a:prstGeom prst="rect">
            <a:avLst/>
          </a:prstGeom>
        </p:spPr>
        <p:txBody>
          <a:bodyPr lIns="71436" tIns="71436" rIns="71436" bIns="71436"/>
          <a:lstStyle>
            <a:lvl1pPr defTabSz="821530">
              <a:defRPr sz="1800">
                <a:solidFill>
                  <a:srgbClr val="FFFFFF"/>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42"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ステートメント">
    <p:spTree>
      <p:nvGrpSpPr>
        <p:cNvPr id="1" name=""/>
        <p:cNvGrpSpPr/>
        <p:nvPr/>
      </p:nvGrpSpPr>
      <p:grpSpPr>
        <a:xfrm>
          <a:off x="0" y="0"/>
          <a:ext cx="0" cy="0"/>
          <a:chOff x="0" y="0"/>
          <a:chExt cx="0" cy="0"/>
        </a:xfrm>
      </p:grpSpPr>
      <p:sp>
        <p:nvSpPr>
          <p:cNvPr id="149" name="本文レベル1…"/>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0" algn="ctr" defTabSz="2438400">
              <a:lnSpc>
                <a:spcPct val="80000"/>
              </a:lnSpc>
              <a:spcBef>
                <a:spcPts val="0"/>
              </a:spcBef>
              <a:buSzTx/>
              <a:buNone/>
              <a:defRPr sz="12800">
                <a:latin typeface="Canela Regular"/>
                <a:ea typeface="Canela Regular"/>
                <a:cs typeface="Canela Regular"/>
                <a:sym typeface="Canela Regular"/>
              </a:defRPr>
            </a:lvl2pPr>
            <a:lvl3pPr marL="0" indent="0" algn="ctr" defTabSz="2438400">
              <a:lnSpc>
                <a:spcPct val="80000"/>
              </a:lnSpc>
              <a:spcBef>
                <a:spcPts val="0"/>
              </a:spcBef>
              <a:buSzTx/>
              <a:buNone/>
              <a:defRPr sz="12800">
                <a:latin typeface="Canela Regular"/>
                <a:ea typeface="Canela Regular"/>
                <a:cs typeface="Canela Regular"/>
                <a:sym typeface="Canela Regular"/>
              </a:defRPr>
            </a:lvl3pPr>
            <a:lvl4pPr marL="0" indent="0" algn="ctr" defTabSz="2438400">
              <a:lnSpc>
                <a:spcPct val="80000"/>
              </a:lnSpc>
              <a:spcBef>
                <a:spcPts val="0"/>
              </a:spcBef>
              <a:buSzTx/>
              <a:buNone/>
              <a:defRPr sz="12800">
                <a:latin typeface="Canela Regular"/>
                <a:ea typeface="Canela Regular"/>
                <a:cs typeface="Canela Regular"/>
                <a:sym typeface="Canela Regular"/>
              </a:defRPr>
            </a:lvl4pPr>
            <a:lvl5pPr marL="0" indent="0" algn="ctr" defTabSz="2438400">
              <a:lnSpc>
                <a:spcPct val="80000"/>
              </a:lnSpc>
              <a:spcBef>
                <a:spcPts val="0"/>
              </a:spcBef>
              <a:buSzTx/>
              <a:buNone/>
              <a:defRPr sz="12800">
                <a:latin typeface="Canela Regular"/>
                <a:ea typeface="Canela Regular"/>
                <a:cs typeface="Canela Regular"/>
                <a:sym typeface="Canela Regular"/>
              </a:defRPr>
            </a:lvl5pPr>
          </a:lstStyle>
          <a:p>
            <a:pPr/>
            <a:r>
              <a:t>ステートメント</a:t>
            </a:r>
          </a:p>
          <a:p>
            <a:pPr lvl="1"/>
            <a:r>
              <a:t/>
            </a:r>
          </a:p>
          <a:p>
            <a:pPr lvl="2"/>
            <a:r>
              <a:t/>
            </a:r>
          </a:p>
          <a:p>
            <a:pPr lvl="3"/>
            <a:r>
              <a:t/>
            </a:r>
          </a:p>
          <a:p>
            <a:pPr lvl="4"/>
            <a:r>
              <a:t/>
            </a:r>
          </a:p>
        </p:txBody>
      </p:sp>
      <p:sp>
        <p:nvSpPr>
          <p:cNvPr id="150" name="スライド番号"/>
          <p:cNvSpPr txBox="1"/>
          <p:nvPr>
            <p:ph type="sldNum" sz="quarter" idx="2"/>
          </p:nvPr>
        </p:nvSpPr>
        <p:spPr>
          <a:xfrm>
            <a:off x="11997690" y="12700004"/>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セクション">
    <p:spTree>
      <p:nvGrpSpPr>
        <p:cNvPr id="1" name=""/>
        <p:cNvGrpSpPr/>
        <p:nvPr/>
      </p:nvGrpSpPr>
      <p:grpSpPr>
        <a:xfrm>
          <a:off x="0" y="0"/>
          <a:ext cx="0" cy="0"/>
          <a:chOff x="0" y="0"/>
          <a:chExt cx="0" cy="0"/>
        </a:xfrm>
      </p:grpSpPr>
      <p:sp>
        <p:nvSpPr>
          <p:cNvPr id="157" name="セクションタイトル"/>
          <p:cNvSpPr txBox="1"/>
          <p:nvPr>
            <p:ph type="title" hasCustomPrompt="1"/>
          </p:nvPr>
        </p:nvSpPr>
        <p:spPr>
          <a:xfrm>
            <a:off x="1219200" y="3242267"/>
            <a:ext cx="21945600" cy="6604005"/>
          </a:xfrm>
          <a:prstGeom prst="rect">
            <a:avLst/>
          </a:prstGeom>
        </p:spPr>
        <p:txBody>
          <a:bodyPr anchor="ctr"/>
          <a:lstStyle>
            <a:lvl1pPr>
              <a:defRPr spc="0" sz="12800"/>
            </a:lvl1pPr>
          </a:lstStyle>
          <a:p>
            <a:pPr/>
            <a:r>
              <a:t>セクションタイトル</a:t>
            </a:r>
          </a:p>
        </p:txBody>
      </p:sp>
      <p:sp>
        <p:nvSpPr>
          <p:cNvPr id="158" name="スライド番号"/>
          <p:cNvSpPr txBox="1"/>
          <p:nvPr>
            <p:ph type="sldNum" sz="quarter" idx="2"/>
          </p:nvPr>
        </p:nvSpPr>
        <p:spPr>
          <a:xfrm>
            <a:off x="12001499" y="12700004"/>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65" name="スライドのタイトル"/>
          <p:cNvSpPr txBox="1"/>
          <p:nvPr>
            <p:ph type="title" hasCustomPrompt="1"/>
          </p:nvPr>
        </p:nvSpPr>
        <p:spPr>
          <a:prstGeom prst="rect">
            <a:avLst/>
          </a:prstGeom>
        </p:spPr>
        <p:txBody>
          <a:bodyPr/>
          <a:lstStyle/>
          <a:p>
            <a:pPr/>
            <a:r>
              <a:t>スライドのタイトル</a:t>
            </a:r>
          </a:p>
        </p:txBody>
      </p:sp>
      <p:sp>
        <p:nvSpPr>
          <p:cNvPr id="166" name="本文レベル1…"/>
          <p:cNvSpPr txBox="1"/>
          <p:nvPr>
            <p:ph type="body" idx="1" hasCustomPrompt="1"/>
          </p:nvPr>
        </p:nvSpPr>
        <p:spPr>
          <a:prstGeom prst="rect">
            <a:avLst/>
          </a:prstGeom>
        </p:spPr>
        <p:txBody>
          <a:bodyPr/>
          <a:lstStyle/>
          <a:p>
            <a:pPr/>
            <a:r>
              <a:t>スライドの箇条書きテキスト</a:t>
            </a:r>
          </a:p>
          <a:p>
            <a:pPr lvl="1"/>
            <a:r>
              <a:t/>
            </a:r>
          </a:p>
          <a:p>
            <a:pPr lvl="2"/>
            <a:r>
              <a:t/>
            </a:r>
          </a:p>
          <a:p>
            <a:pPr lvl="3"/>
            <a:r>
              <a:t/>
            </a:r>
          </a:p>
          <a:p>
            <a:pPr lvl="4"/>
            <a:r>
              <a:t/>
            </a:r>
          </a:p>
        </p:txBody>
      </p:sp>
      <p:sp>
        <p:nvSpPr>
          <p:cNvPr id="167" name="スライドのサブタイトル"/>
          <p:cNvSpPr txBox="1"/>
          <p:nvPr>
            <p:ph type="body" sz="quarter" idx="21" hasCustomPrompt="1"/>
          </p:nvPr>
        </p:nvSpPr>
        <p:spPr>
          <a:xfrm>
            <a:off x="1219200" y="2384648"/>
            <a:ext cx="21945602" cy="832614"/>
          </a:xfrm>
          <a:prstGeom prst="rect">
            <a:avLst/>
          </a:prstGeom>
        </p:spPr>
        <p:txBody>
          <a:bodyPr/>
          <a:lstStyle>
            <a:lvl1pPr marL="0" indent="0" algn="ctr" defTabSz="825500">
              <a:lnSpc>
                <a:spcPct val="100000"/>
              </a:lnSpc>
              <a:spcBef>
                <a:spcPts val="0"/>
              </a:spcBef>
              <a:buSzTx/>
              <a:buNone/>
              <a:defRPr spc="-100">
                <a:latin typeface="Graphik Semibold"/>
                <a:ea typeface="Graphik Semibold"/>
                <a:cs typeface="Graphik Semibold"/>
                <a:sym typeface="Graphik Semibold"/>
              </a:defRPr>
            </a:lvl1pPr>
          </a:lstStyle>
          <a:p>
            <a:pPr/>
            <a:r>
              <a:t>スライドのサブタイトル</a:t>
            </a:r>
          </a:p>
        </p:txBody>
      </p:sp>
      <p:sp>
        <p:nvSpPr>
          <p:cNvPr id="16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ステートメント">
    <p:spTree>
      <p:nvGrpSpPr>
        <p:cNvPr id="1" name=""/>
        <p:cNvGrpSpPr/>
        <p:nvPr/>
      </p:nvGrpSpPr>
      <p:grpSpPr>
        <a:xfrm>
          <a:off x="0" y="0"/>
          <a:ext cx="0" cy="0"/>
          <a:chOff x="0" y="0"/>
          <a:chExt cx="0" cy="0"/>
        </a:xfrm>
      </p:grpSpPr>
      <p:sp>
        <p:nvSpPr>
          <p:cNvPr id="175" name="本文レベル1…"/>
          <p:cNvSpPr txBox="1"/>
          <p:nvPr>
            <p:ph type="body" idx="1" hasCustomPrompt="1"/>
          </p:nvPr>
        </p:nvSpPr>
        <p:spPr>
          <a:xfrm>
            <a:off x="1219200" y="3251200"/>
            <a:ext cx="21945600" cy="6604000"/>
          </a:xfrm>
          <a:prstGeom prst="rect">
            <a:avLst/>
          </a:prstGeom>
        </p:spPr>
        <p:txBody>
          <a:bodyPr anchor="ctr"/>
          <a:lstStyle>
            <a:lvl1pPr marL="0" indent="0" algn="ctr" defTabSz="2438400">
              <a:lnSpc>
                <a:spcPct val="80000"/>
              </a:lnSpc>
              <a:spcBef>
                <a:spcPts val="0"/>
              </a:spcBef>
              <a:buSzTx/>
              <a:buNone/>
              <a:defRPr sz="12800">
                <a:latin typeface="Canela Regular"/>
                <a:ea typeface="Canela Regular"/>
                <a:cs typeface="Canela Regular"/>
                <a:sym typeface="Canela Regular"/>
              </a:defRPr>
            </a:lvl1pPr>
            <a:lvl2pPr marL="0" indent="0" algn="ctr" defTabSz="2438400">
              <a:lnSpc>
                <a:spcPct val="80000"/>
              </a:lnSpc>
              <a:spcBef>
                <a:spcPts val="0"/>
              </a:spcBef>
              <a:buSzTx/>
              <a:buNone/>
              <a:defRPr sz="12800">
                <a:latin typeface="Canela Regular"/>
                <a:ea typeface="Canela Regular"/>
                <a:cs typeface="Canela Regular"/>
                <a:sym typeface="Canela Regular"/>
              </a:defRPr>
            </a:lvl2pPr>
            <a:lvl3pPr marL="0" indent="0" algn="ctr" defTabSz="2438400">
              <a:lnSpc>
                <a:spcPct val="80000"/>
              </a:lnSpc>
              <a:spcBef>
                <a:spcPts val="0"/>
              </a:spcBef>
              <a:buSzTx/>
              <a:buNone/>
              <a:defRPr sz="12800">
                <a:latin typeface="Canela Regular"/>
                <a:ea typeface="Canela Regular"/>
                <a:cs typeface="Canela Regular"/>
                <a:sym typeface="Canela Regular"/>
              </a:defRPr>
            </a:lvl3pPr>
            <a:lvl4pPr marL="0" indent="0" algn="ctr" defTabSz="2438400">
              <a:lnSpc>
                <a:spcPct val="80000"/>
              </a:lnSpc>
              <a:spcBef>
                <a:spcPts val="0"/>
              </a:spcBef>
              <a:buSzTx/>
              <a:buNone/>
              <a:defRPr sz="12800">
                <a:latin typeface="Canela Regular"/>
                <a:ea typeface="Canela Regular"/>
                <a:cs typeface="Canela Regular"/>
                <a:sym typeface="Canela Regular"/>
              </a:defRPr>
            </a:lvl4pPr>
            <a:lvl5pPr marL="0" indent="0" algn="ctr" defTabSz="2438400">
              <a:lnSpc>
                <a:spcPct val="80000"/>
              </a:lnSpc>
              <a:spcBef>
                <a:spcPts val="0"/>
              </a:spcBef>
              <a:buSzTx/>
              <a:buNone/>
              <a:defRPr sz="12800">
                <a:latin typeface="Canela Regular"/>
                <a:ea typeface="Canela Regular"/>
                <a:cs typeface="Canela Regular"/>
                <a:sym typeface="Canela Regular"/>
              </a:defRPr>
            </a:lvl5pPr>
          </a:lstStyle>
          <a:p>
            <a:pPr/>
            <a:r>
              <a:t>ステートメント</a:t>
            </a:r>
          </a:p>
          <a:p>
            <a:pPr lvl="1"/>
            <a:r>
              <a:t/>
            </a:r>
          </a:p>
          <a:p>
            <a:pPr lvl="2"/>
            <a:r>
              <a:t/>
            </a:r>
          </a:p>
          <a:p>
            <a:pPr lvl="3"/>
            <a:r>
              <a:t/>
            </a:r>
          </a:p>
          <a:p>
            <a:pPr lvl="4"/>
            <a:r>
              <a:t/>
            </a:r>
          </a:p>
        </p:txBody>
      </p:sp>
      <p:sp>
        <p:nvSpPr>
          <p:cNvPr id="17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
    <p:spTree>
      <p:nvGrpSpPr>
        <p:cNvPr id="1" name=""/>
        <p:cNvGrpSpPr/>
        <p:nvPr/>
      </p:nvGrpSpPr>
      <p:grpSpPr>
        <a:xfrm>
          <a:off x="0" y="0"/>
          <a:ext cx="0" cy="0"/>
          <a:chOff x="0" y="0"/>
          <a:chExt cx="0" cy="0"/>
        </a:xfrm>
      </p:grpSpPr>
      <p:sp>
        <p:nvSpPr>
          <p:cNvPr id="21" name="イメージ"/>
          <p:cNvSpPr/>
          <p:nvPr>
            <p:ph type="pic" idx="21"/>
          </p:nvPr>
        </p:nvSpPr>
        <p:spPr>
          <a:xfrm>
            <a:off x="2518170" y="-1287977"/>
            <a:ext cx="25081387" cy="15021838"/>
          </a:xfrm>
          <a:prstGeom prst="rect">
            <a:avLst/>
          </a:prstGeom>
        </p:spPr>
        <p:txBody>
          <a:bodyPr lIns="91439" tIns="45719" rIns="91439" bIns="45719">
            <a:noAutofit/>
          </a:bodyPr>
          <a:lstStyle/>
          <a:p>
            <a:pPr/>
          </a:p>
        </p:txBody>
      </p:sp>
      <p:sp>
        <p:nvSpPr>
          <p:cNvPr id="22" name="プレゼンテーションのタイトル"/>
          <p:cNvSpPr txBox="1"/>
          <p:nvPr>
            <p:ph type="title" hasCustomPrompt="1"/>
          </p:nvPr>
        </p:nvSpPr>
        <p:spPr>
          <a:xfrm>
            <a:off x="4030264" y="7286625"/>
            <a:ext cx="16323472" cy="4643438"/>
          </a:xfrm>
          <a:prstGeom prst="rect">
            <a:avLst/>
          </a:prstGeom>
        </p:spPr>
        <p:txBody>
          <a:bodyPr lIns="71436" tIns="71436" rIns="71436" bIns="71436" anchor="b"/>
          <a:lstStyle>
            <a:lvl1pPr algn="l" defTabSz="2438338">
              <a:defRPr b="1" spc="-228" sz="11400">
                <a:latin typeface="ヒラギノ角ゴ ProN W6"/>
                <a:ea typeface="ヒラギノ角ゴ ProN W6"/>
                <a:cs typeface="ヒラギノ角ゴ ProN W6"/>
                <a:sym typeface="ヒラギノ角ゴ ProN W6"/>
              </a:defRPr>
            </a:lvl1pPr>
          </a:lstStyle>
          <a:p>
            <a:pPr/>
            <a:r>
              <a:t>プレゼンテーションのタイトル</a:t>
            </a:r>
          </a:p>
        </p:txBody>
      </p:sp>
      <p:sp>
        <p:nvSpPr>
          <p:cNvPr id="23" name="本文レベル1…"/>
          <p:cNvSpPr txBox="1"/>
          <p:nvPr>
            <p:ph type="body" sz="quarter" idx="1" hasCustomPrompt="1"/>
          </p:nvPr>
        </p:nvSpPr>
        <p:spPr>
          <a:xfrm>
            <a:off x="4030264" y="11858625"/>
            <a:ext cx="16323472" cy="969988"/>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vl2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2pPr>
            <a:lvl3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3pPr>
            <a:lvl4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4pPr>
            <a:lvl5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5pPr>
          </a:lstStyle>
          <a:p>
            <a:pPr/>
            <a:r>
              <a:t>プレゼンテーションのサブタイトル</a:t>
            </a:r>
          </a:p>
          <a:p>
            <a:pPr lvl="1"/>
            <a:r>
              <a:t/>
            </a:r>
          </a:p>
          <a:p>
            <a:pPr lvl="2"/>
            <a:r>
              <a:t/>
            </a:r>
          </a:p>
          <a:p>
            <a:pPr lvl="3"/>
            <a:r>
              <a:t/>
            </a:r>
          </a:p>
          <a:p>
            <a:pPr lvl="4"/>
            <a:r>
              <a:t/>
            </a:r>
          </a:p>
        </p:txBody>
      </p:sp>
      <p:sp>
        <p:nvSpPr>
          <p:cNvPr id="24" name="作者と日付"/>
          <p:cNvSpPr txBox="1"/>
          <p:nvPr>
            <p:ph type="body" sz="quarter" idx="22" hasCustomPrompt="1"/>
          </p:nvPr>
        </p:nvSpPr>
        <p:spPr>
          <a:xfrm>
            <a:off x="4030264" y="803671"/>
            <a:ext cx="16323471" cy="648365"/>
          </a:xfrm>
          <a:prstGeom prst="rect">
            <a:avLst/>
          </a:prstGeom>
        </p:spPr>
        <p:txBody>
          <a:bodyPr lIns="71436" tIns="71436" rIns="71436" bIns="71436"/>
          <a:lstStyle>
            <a:lvl1pPr marL="0" indent="0" defTabSz="825500">
              <a:lnSpc>
                <a:spcPct val="100000"/>
              </a:lnSpc>
              <a:spcBef>
                <a:spcPts val="0"/>
              </a:spcBef>
              <a:buSzTx/>
              <a:buNone/>
              <a:defRPr b="1" sz="3200">
                <a:latin typeface="ヒラギノ角ゴ ProN W6"/>
                <a:ea typeface="ヒラギノ角ゴ ProN W6"/>
                <a:cs typeface="ヒラギノ角ゴ ProN W6"/>
                <a:sym typeface="ヒラギノ角ゴ ProN W6"/>
              </a:defRPr>
            </a:lvl1pPr>
          </a:lstStyle>
          <a:p>
            <a:pPr/>
            <a:r>
              <a:t>作者と日付</a:t>
            </a:r>
          </a:p>
        </p:txBody>
      </p:sp>
      <p:sp>
        <p:nvSpPr>
          <p:cNvPr id="25" name="スライド番号"/>
          <p:cNvSpPr txBox="1"/>
          <p:nvPr>
            <p:ph type="sldNum" sz="quarter" idx="2"/>
          </p:nvPr>
        </p:nvSpPr>
        <p:spPr>
          <a:xfrm>
            <a:off x="11982218"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183" name="タイトルテキスト"/>
          <p:cNvSpPr txBox="1"/>
          <p:nvPr>
            <p:ph type="title"/>
          </p:nvPr>
        </p:nvSpPr>
        <p:spPr>
          <a:xfrm>
            <a:off x="1689100" y="355600"/>
            <a:ext cx="21005800" cy="2286000"/>
          </a:xfrm>
          <a:prstGeom prst="rect">
            <a:avLst/>
          </a:prstGeom>
        </p:spPr>
        <p:txBody>
          <a:bodyPr anchor="ctr"/>
          <a:lstStyle>
            <a:lvl1pPr defTabSz="825500">
              <a:lnSpc>
                <a:spcPct val="100000"/>
              </a:lnSpc>
              <a:defRPr spc="0" sz="11200">
                <a:latin typeface="+mn-lt"/>
                <a:ea typeface="+mn-ea"/>
                <a:cs typeface="+mn-cs"/>
                <a:sym typeface="ヒラギノ角ゴ ProN W3"/>
              </a:defRPr>
            </a:lvl1pPr>
          </a:lstStyle>
          <a:p>
            <a:pPr/>
            <a:r>
              <a:t>タイトルテキスト</a:t>
            </a:r>
          </a:p>
        </p:txBody>
      </p:sp>
      <p:sp>
        <p:nvSpPr>
          <p:cNvPr id="184" name="本文レベル1…"/>
          <p:cNvSpPr txBox="1"/>
          <p:nvPr>
            <p:ph type="body" idx="1"/>
          </p:nvPr>
        </p:nvSpPr>
        <p:spPr>
          <a:xfrm>
            <a:off x="1689100" y="3149600"/>
            <a:ext cx="21005800" cy="9296400"/>
          </a:xfrm>
          <a:prstGeom prst="rect">
            <a:avLst/>
          </a:prstGeom>
        </p:spPr>
        <p:txBody>
          <a:bodyPr anchor="ctr"/>
          <a:lstStyle>
            <a:lvl1pPr marL="635000" indent="-635000" defTabSz="825500">
              <a:lnSpc>
                <a:spcPct val="100000"/>
              </a:lnSpc>
              <a:spcBef>
                <a:spcPts val="5900"/>
              </a:spcBef>
              <a:buSzPct val="125000"/>
              <a:defRPr sz="4800">
                <a:latin typeface="+mn-lt"/>
                <a:ea typeface="+mn-ea"/>
                <a:cs typeface="+mn-cs"/>
                <a:sym typeface="ヒラギノ角ゴ ProN W3"/>
              </a:defRPr>
            </a:lvl1pPr>
            <a:lvl2pPr marL="1270000" indent="-635000" defTabSz="825500">
              <a:lnSpc>
                <a:spcPct val="100000"/>
              </a:lnSpc>
              <a:spcBef>
                <a:spcPts val="5900"/>
              </a:spcBef>
              <a:buSzPct val="125000"/>
              <a:defRPr sz="4800">
                <a:latin typeface="+mn-lt"/>
                <a:ea typeface="+mn-ea"/>
                <a:cs typeface="+mn-cs"/>
                <a:sym typeface="ヒラギノ角ゴ ProN W3"/>
              </a:defRPr>
            </a:lvl2pPr>
            <a:lvl3pPr marL="1905000" indent="-635000" defTabSz="825500">
              <a:lnSpc>
                <a:spcPct val="100000"/>
              </a:lnSpc>
              <a:spcBef>
                <a:spcPts val="5900"/>
              </a:spcBef>
              <a:buSzPct val="125000"/>
              <a:defRPr sz="4800">
                <a:latin typeface="+mn-lt"/>
                <a:ea typeface="+mn-ea"/>
                <a:cs typeface="+mn-cs"/>
                <a:sym typeface="ヒラギノ角ゴ ProN W3"/>
              </a:defRPr>
            </a:lvl3pPr>
            <a:lvl4pPr marL="2540000" indent="-635000" defTabSz="825500">
              <a:lnSpc>
                <a:spcPct val="100000"/>
              </a:lnSpc>
              <a:spcBef>
                <a:spcPts val="5900"/>
              </a:spcBef>
              <a:buSzPct val="125000"/>
              <a:defRPr sz="4800">
                <a:latin typeface="+mn-lt"/>
                <a:ea typeface="+mn-ea"/>
                <a:cs typeface="+mn-cs"/>
                <a:sym typeface="ヒラギノ角ゴ ProN W3"/>
              </a:defRPr>
            </a:lvl4pPr>
            <a:lvl5pPr marL="3175000" indent="-635000" defTabSz="825500">
              <a:lnSpc>
                <a:spcPct val="100000"/>
              </a:lnSpc>
              <a:spcBef>
                <a:spcPts val="5900"/>
              </a:spcBef>
              <a:buSzPct val="125000"/>
              <a:defRPr sz="4800">
                <a:latin typeface="+mn-lt"/>
                <a:ea typeface="+mn-ea"/>
                <a:cs typeface="+mn-cs"/>
                <a:sym typeface="ヒラギノ角ゴ ProN W3"/>
              </a:defRPr>
            </a:lvl5pPr>
          </a:lstStyle>
          <a:p>
            <a:pPr/>
            <a:r>
              <a:t>本文レベル1</a:t>
            </a:r>
          </a:p>
          <a:p>
            <a:pPr lvl="1"/>
            <a:r>
              <a:t>本文レベル2</a:t>
            </a:r>
          </a:p>
          <a:p>
            <a:pPr lvl="2"/>
            <a:r>
              <a:t>本文レベル3</a:t>
            </a:r>
          </a:p>
          <a:p>
            <a:pPr lvl="3"/>
            <a:r>
              <a:t>本文レベル4</a:t>
            </a:r>
          </a:p>
          <a:p>
            <a:pPr lvl="4"/>
            <a:r>
              <a:t>本文レベル5</a:t>
            </a:r>
          </a:p>
        </p:txBody>
      </p:sp>
      <p:sp>
        <p:nvSpPr>
          <p:cNvPr id="185" name="スライド番号"/>
          <p:cNvSpPr txBox="1"/>
          <p:nvPr>
            <p:ph type="sldNum" sz="quarter" idx="2"/>
          </p:nvPr>
        </p:nvSpPr>
        <p:spPr>
          <a:xfrm>
            <a:off x="11959031" y="13081000"/>
            <a:ext cx="453239" cy="461059"/>
          </a:xfrm>
          <a:prstGeom prst="rect">
            <a:avLst/>
          </a:prstGeom>
        </p:spPr>
        <p:txBody>
          <a:bodyPr anchor="t"/>
          <a:lstStyle>
            <a:lvl1pPr defTabSz="825500">
              <a:defRPr sz="24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192" name="本文レベル1…"/>
          <p:cNvSpPr txBox="1"/>
          <p:nvPr>
            <p:ph type="body" idx="1" hasCustomPrompt="1"/>
          </p:nvPr>
        </p:nvSpPr>
        <p:spPr>
          <a:xfrm>
            <a:off x="1219200" y="4013200"/>
            <a:ext cx="21945600" cy="8487148"/>
          </a:xfrm>
          <a:prstGeom prst="rect">
            <a:avLst/>
          </a:prstGeom>
        </p:spPr>
        <p:txBody>
          <a:bodyPr numCol="2" spcCol="2558382"/>
          <a:lstStyle>
            <a:lvl1pPr defTabSz="2438337"/>
            <a:lvl2pPr defTabSz="2438337"/>
            <a:lvl3pPr defTabSz="2438337"/>
            <a:lvl4pPr defTabSz="2438337"/>
            <a:lvl5pPr defTabSz="2438337"/>
          </a:lstStyle>
          <a:p>
            <a:pPr/>
            <a:r>
              <a:t>スライドの箇条書きテキスト</a:t>
            </a:r>
          </a:p>
          <a:p>
            <a:pPr lvl="1"/>
            <a:r>
              <a:t/>
            </a:r>
          </a:p>
          <a:p>
            <a:pPr lvl="2"/>
            <a:r>
              <a:t/>
            </a:r>
          </a:p>
          <a:p>
            <a:pPr lvl="3"/>
            <a:r>
              <a:t/>
            </a:r>
          </a:p>
          <a:p>
            <a:pPr lvl="4"/>
            <a:r>
              <a:t/>
            </a:r>
          </a:p>
        </p:txBody>
      </p:sp>
      <p:sp>
        <p:nvSpPr>
          <p:cNvPr id="193" name="スライド番号"/>
          <p:cNvSpPr txBox="1"/>
          <p:nvPr>
            <p:ph type="sldNum" sz="quarter" idx="2"/>
          </p:nvPr>
        </p:nvSpPr>
        <p:spPr>
          <a:xfrm>
            <a:off x="12001499" y="12700003"/>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200" name="スライドのタイトル"/>
          <p:cNvSpPr txBox="1"/>
          <p:nvPr>
            <p:ph type="title" hasCustomPrompt="1"/>
          </p:nvPr>
        </p:nvSpPr>
        <p:spPr>
          <a:xfrm>
            <a:off x="1270000" y="812800"/>
            <a:ext cx="21844000" cy="1557438"/>
          </a:xfrm>
          <a:prstGeom prst="rect">
            <a:avLst/>
          </a:prstGeom>
        </p:spPr>
        <p:txBody>
          <a:bodyPr anchor="b"/>
          <a:lstStyle>
            <a:lvl1pPr defTabSz="825500">
              <a:defRPr spc="-252">
                <a:latin typeface="Graphik Semibold"/>
                <a:ea typeface="Graphik Semibold"/>
                <a:cs typeface="Graphik Semibold"/>
                <a:sym typeface="Graphik Semibold"/>
              </a:defRPr>
            </a:lvl1pPr>
          </a:lstStyle>
          <a:p>
            <a:pPr/>
            <a:r>
              <a:t>スライドのタイトル</a:t>
            </a:r>
          </a:p>
        </p:txBody>
      </p:sp>
      <p:sp>
        <p:nvSpPr>
          <p:cNvPr id="201" name="本文レベル1…"/>
          <p:cNvSpPr txBox="1"/>
          <p:nvPr>
            <p:ph type="body" sz="quarter" idx="1" hasCustomPrompt="1"/>
          </p:nvPr>
        </p:nvSpPr>
        <p:spPr>
          <a:xfrm>
            <a:off x="1270000" y="2133600"/>
            <a:ext cx="21844000" cy="1016000"/>
          </a:xfrm>
          <a:prstGeom prst="rect">
            <a:avLst/>
          </a:prstGeom>
        </p:spPr>
        <p:txBody>
          <a:bodyPr/>
          <a:lstStyle>
            <a:lvl1pPr marL="0" indent="0" algn="ctr" defTabSz="825500">
              <a:lnSpc>
                <a:spcPct val="100000"/>
              </a:lnSpc>
              <a:spcBef>
                <a:spcPts val="0"/>
              </a:spcBef>
              <a:buSzTx/>
              <a:buNone/>
              <a:defRPr sz="5400">
                <a:latin typeface="Graphik Medium"/>
                <a:ea typeface="Graphik Medium"/>
                <a:cs typeface="Graphik Medium"/>
                <a:sym typeface="Graphik Medium"/>
              </a:defRPr>
            </a:lvl1pPr>
            <a:lvl2pPr marL="1216311" indent="-670213" algn="ctr" defTabSz="825500">
              <a:lnSpc>
                <a:spcPct val="100000"/>
              </a:lnSpc>
              <a:spcBef>
                <a:spcPts val="0"/>
              </a:spcBef>
              <a:defRPr sz="5400">
                <a:latin typeface="Graphik Medium"/>
                <a:ea typeface="Graphik Medium"/>
                <a:cs typeface="Graphik Medium"/>
                <a:sym typeface="Graphik Medium"/>
              </a:defRPr>
            </a:lvl2pPr>
            <a:lvl3pPr marL="1762411" indent="-670211" algn="ctr" defTabSz="825500">
              <a:lnSpc>
                <a:spcPct val="100000"/>
              </a:lnSpc>
              <a:spcBef>
                <a:spcPts val="0"/>
              </a:spcBef>
              <a:defRPr sz="5400">
                <a:latin typeface="Graphik Medium"/>
                <a:ea typeface="Graphik Medium"/>
                <a:cs typeface="Graphik Medium"/>
                <a:sym typeface="Graphik Medium"/>
              </a:defRPr>
            </a:lvl3pPr>
            <a:lvl4pPr marL="2308511" indent="-670211" algn="ctr" defTabSz="825500">
              <a:lnSpc>
                <a:spcPct val="100000"/>
              </a:lnSpc>
              <a:spcBef>
                <a:spcPts val="0"/>
              </a:spcBef>
              <a:defRPr sz="5400">
                <a:latin typeface="Graphik Medium"/>
                <a:ea typeface="Graphik Medium"/>
                <a:cs typeface="Graphik Medium"/>
                <a:sym typeface="Graphik Medium"/>
              </a:defRPr>
            </a:lvl4pPr>
            <a:lvl5pPr marL="2854611" indent="-670211" algn="ctr" defTabSz="825500">
              <a:lnSpc>
                <a:spcPct val="100000"/>
              </a:lnSpc>
              <a:spcBef>
                <a:spcPts val="0"/>
              </a:spcBef>
              <a:defRPr sz="5400">
                <a:latin typeface="Graphik Medium"/>
                <a:ea typeface="Graphik Medium"/>
                <a:cs typeface="Graphik Medium"/>
                <a:sym typeface="Graphik Medium"/>
              </a:defRPr>
            </a:lvl5pPr>
          </a:lstStyle>
          <a:p>
            <a:pPr/>
            <a:r>
              <a:t>スライドのサブタイトル</a:t>
            </a:r>
          </a:p>
          <a:p>
            <a:pPr lvl="1"/>
            <a:r>
              <a:t/>
            </a:r>
          </a:p>
          <a:p>
            <a:pPr lvl="2"/>
            <a:r>
              <a:t/>
            </a:r>
          </a:p>
          <a:p>
            <a:pPr lvl="3"/>
            <a:r>
              <a:t/>
            </a:r>
          </a:p>
          <a:p>
            <a:pPr lvl="4"/>
            <a:r>
              <a:t/>
            </a:r>
          </a:p>
        </p:txBody>
      </p:sp>
      <p:sp>
        <p:nvSpPr>
          <p:cNvPr id="202" name="スライド番号"/>
          <p:cNvSpPr txBox="1"/>
          <p:nvPr>
            <p:ph type="sldNum" sz="quarter" idx="2"/>
          </p:nvPr>
        </p:nvSpPr>
        <p:spPr>
          <a:xfrm>
            <a:off x="11977623" y="13081002"/>
            <a:ext cx="416053" cy="467107"/>
          </a:xfrm>
          <a:prstGeom prst="rect">
            <a:avLst/>
          </a:prstGeom>
        </p:spPr>
        <p:txBody>
          <a:bodyPr/>
          <a:lstStyle>
            <a:lvl1pPr defTabSz="825500">
              <a:defRPr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209" name="スライドのタイトル"/>
          <p:cNvSpPr txBox="1"/>
          <p:nvPr>
            <p:ph type="title" hasCustomPrompt="1"/>
          </p:nvPr>
        </p:nvSpPr>
        <p:spPr>
          <a:prstGeom prst="rect">
            <a:avLst/>
          </a:prstGeom>
        </p:spPr>
        <p:txBody>
          <a:bodyPr/>
          <a:lstStyle/>
          <a:p>
            <a:pPr/>
            <a:r>
              <a:t>スライドのタイトル</a:t>
            </a:r>
          </a:p>
        </p:txBody>
      </p:sp>
      <p:sp>
        <p:nvSpPr>
          <p:cNvPr id="210" name="本文レベル1…"/>
          <p:cNvSpPr txBox="1"/>
          <p:nvPr>
            <p:ph type="body" sz="quarter" idx="1" hasCustomPrompt="1"/>
          </p:nvPr>
        </p:nvSpPr>
        <p:spPr>
          <a:xfrm>
            <a:off x="1219200" y="2384648"/>
            <a:ext cx="21945602" cy="832618"/>
          </a:xfrm>
          <a:prstGeom prst="rect">
            <a:avLst/>
          </a:prstGeom>
        </p:spPr>
        <p:txBody>
          <a:bodyPr/>
          <a:lstStyle>
            <a:lvl1pPr marL="0" indent="0" algn="ctr" defTabSz="825500">
              <a:lnSpc>
                <a:spcPct val="100000"/>
              </a:lnSpc>
              <a:spcBef>
                <a:spcPts val="0"/>
              </a:spcBef>
              <a:buSzTx/>
              <a:buNone/>
              <a:defRPr spc="-44">
                <a:latin typeface="Graphik Semibold"/>
                <a:ea typeface="Graphik Semibold"/>
                <a:cs typeface="Graphik Semibold"/>
                <a:sym typeface="Graphik Semibold"/>
              </a:defRPr>
            </a:lvl1pPr>
            <a:lvl2pPr algn="ctr" defTabSz="825500">
              <a:lnSpc>
                <a:spcPct val="100000"/>
              </a:lnSpc>
              <a:spcBef>
                <a:spcPts val="0"/>
              </a:spcBef>
              <a:defRPr spc="-44">
                <a:latin typeface="Graphik Semibold"/>
                <a:ea typeface="Graphik Semibold"/>
                <a:cs typeface="Graphik Semibold"/>
                <a:sym typeface="Graphik Semibold"/>
              </a:defRPr>
            </a:lvl2pPr>
            <a:lvl3pPr algn="ctr" defTabSz="825500">
              <a:lnSpc>
                <a:spcPct val="100000"/>
              </a:lnSpc>
              <a:spcBef>
                <a:spcPts val="0"/>
              </a:spcBef>
              <a:defRPr spc="-44">
                <a:latin typeface="Graphik Semibold"/>
                <a:ea typeface="Graphik Semibold"/>
                <a:cs typeface="Graphik Semibold"/>
                <a:sym typeface="Graphik Semibold"/>
              </a:defRPr>
            </a:lvl3pPr>
            <a:lvl4pPr algn="ctr" defTabSz="825500">
              <a:lnSpc>
                <a:spcPct val="100000"/>
              </a:lnSpc>
              <a:spcBef>
                <a:spcPts val="0"/>
              </a:spcBef>
              <a:defRPr spc="-44">
                <a:latin typeface="Graphik Semibold"/>
                <a:ea typeface="Graphik Semibold"/>
                <a:cs typeface="Graphik Semibold"/>
                <a:sym typeface="Graphik Semibold"/>
              </a:defRPr>
            </a:lvl4pPr>
            <a:lvl5pPr algn="ctr" defTabSz="825500">
              <a:lnSpc>
                <a:spcPct val="100000"/>
              </a:lnSpc>
              <a:spcBef>
                <a:spcPts val="0"/>
              </a:spcBef>
              <a:defRPr spc="-44">
                <a:latin typeface="Graphik Semibold"/>
                <a:ea typeface="Graphik Semibold"/>
                <a:cs typeface="Graphik Semibold"/>
                <a:sym typeface="Graphik Semibold"/>
              </a:defRPr>
            </a:lvl5pPr>
          </a:lstStyle>
          <a:p>
            <a:pPr/>
            <a:r>
              <a:t>スライドのサブタイトル</a:t>
            </a:r>
          </a:p>
          <a:p>
            <a:pPr lvl="1"/>
            <a:r>
              <a:t/>
            </a:r>
          </a:p>
          <a:p>
            <a:pPr lvl="2"/>
            <a:r>
              <a:t/>
            </a:r>
          </a:p>
          <a:p>
            <a:pPr lvl="3"/>
            <a:r>
              <a:t/>
            </a:r>
          </a:p>
          <a:p>
            <a:pPr lvl="4"/>
            <a:r>
              <a:t/>
            </a:r>
          </a:p>
        </p:txBody>
      </p:sp>
      <p:sp>
        <p:nvSpPr>
          <p:cNvPr id="211" name="スライド番号"/>
          <p:cNvSpPr txBox="1"/>
          <p:nvPr>
            <p:ph type="sldNum" sz="quarter" idx="2"/>
          </p:nvPr>
        </p:nvSpPr>
        <p:spPr>
          <a:xfrm>
            <a:off x="12001499" y="12700003"/>
            <a:ext cx="388621" cy="42926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
    <p:spTree>
      <p:nvGrpSpPr>
        <p:cNvPr id="1" name=""/>
        <p:cNvGrpSpPr/>
        <p:nvPr/>
      </p:nvGrpSpPr>
      <p:grpSpPr>
        <a:xfrm>
          <a:off x="0" y="0"/>
          <a:ext cx="0" cy="0"/>
          <a:chOff x="0" y="0"/>
          <a:chExt cx="0" cy="0"/>
        </a:xfrm>
      </p:grpSpPr>
      <p:sp>
        <p:nvSpPr>
          <p:cNvPr id="218" name="作者と日付"/>
          <p:cNvSpPr txBox="1"/>
          <p:nvPr>
            <p:ph type="body" sz="quarter" idx="21" hasCustomPrompt="1"/>
          </p:nvPr>
        </p:nvSpPr>
        <p:spPr>
          <a:xfrm>
            <a:off x="4030265" y="12174593"/>
            <a:ext cx="16323471" cy="648365"/>
          </a:xfrm>
          <a:prstGeom prst="rect">
            <a:avLst/>
          </a:prstGeom>
        </p:spPr>
        <p:txBody>
          <a:bodyPr lIns="71437" tIns="71437" rIns="71437" bIns="71437" anchor="b"/>
          <a:lstStyle>
            <a:lvl1pPr marL="0" indent="0" defTabSz="825500">
              <a:lnSpc>
                <a:spcPct val="100000"/>
              </a:lnSpc>
              <a:spcBef>
                <a:spcPts val="0"/>
              </a:spcBef>
              <a:buSzTx/>
              <a:buNone/>
              <a:defRPr sz="3200">
                <a:latin typeface="ヒラギノ角ゴ ProN W6"/>
                <a:ea typeface="ヒラギノ角ゴ ProN W6"/>
                <a:cs typeface="ヒラギノ角ゴ ProN W6"/>
                <a:sym typeface="ヒラギノ角ゴ ProN W6"/>
              </a:defRPr>
            </a:lvl1pPr>
          </a:lstStyle>
          <a:p>
            <a:pPr/>
            <a:r>
              <a:t>作者と日付</a:t>
            </a:r>
          </a:p>
        </p:txBody>
      </p:sp>
      <p:sp>
        <p:nvSpPr>
          <p:cNvPr id="219" name="プレゼンテーションのタイトル"/>
          <p:cNvSpPr txBox="1"/>
          <p:nvPr>
            <p:ph type="title" hasCustomPrompt="1"/>
          </p:nvPr>
        </p:nvSpPr>
        <p:spPr>
          <a:xfrm>
            <a:off x="4030265" y="2607468"/>
            <a:ext cx="16325237" cy="4643439"/>
          </a:xfrm>
          <a:prstGeom prst="rect">
            <a:avLst/>
          </a:prstGeom>
        </p:spPr>
        <p:txBody>
          <a:bodyPr lIns="71437" tIns="71437" rIns="71437" bIns="71437" anchor="b"/>
          <a:lstStyle>
            <a:lvl1pPr algn="l" defTabSz="2438339">
              <a:defRPr spc="-228" sz="11400">
                <a:latin typeface="ヒラギノ角ゴ ProN W6"/>
                <a:ea typeface="ヒラギノ角ゴ ProN W6"/>
                <a:cs typeface="ヒラギノ角ゴ ProN W6"/>
                <a:sym typeface="ヒラギノ角ゴ ProN W6"/>
              </a:defRPr>
            </a:lvl1pPr>
          </a:lstStyle>
          <a:p>
            <a:pPr/>
            <a:r>
              <a:t>プレゼンテーションのタイトル</a:t>
            </a:r>
          </a:p>
        </p:txBody>
      </p:sp>
      <p:sp>
        <p:nvSpPr>
          <p:cNvPr id="220" name="本文レベル1…"/>
          <p:cNvSpPr txBox="1"/>
          <p:nvPr>
            <p:ph type="body" sz="quarter" idx="1" hasCustomPrompt="1"/>
          </p:nvPr>
        </p:nvSpPr>
        <p:spPr>
          <a:xfrm>
            <a:off x="4030265" y="7179468"/>
            <a:ext cx="16323470" cy="2048062"/>
          </a:xfrm>
          <a:prstGeom prst="rect">
            <a:avLst/>
          </a:prstGeom>
        </p:spPr>
        <p:txBody>
          <a:bodyPr lIns="71437" tIns="71437" rIns="71437" bIns="71437"/>
          <a:lstStyle>
            <a:lvl1pPr marL="0" indent="0" defTabSz="825500">
              <a:lnSpc>
                <a:spcPct val="100000"/>
              </a:lnSpc>
              <a:spcBef>
                <a:spcPts val="0"/>
              </a:spcBef>
              <a:buSzTx/>
              <a:buNone/>
              <a:defRPr sz="5200">
                <a:latin typeface="ヒラギノ角ゴ ProN W6"/>
                <a:ea typeface="ヒラギノ角ゴ ProN W6"/>
                <a:cs typeface="ヒラギノ角ゴ ProN W6"/>
                <a:sym typeface="ヒラギノ角ゴ ProN W6"/>
              </a:defRPr>
            </a:lvl1pPr>
            <a:lvl2pPr marL="0" indent="457200" defTabSz="825500">
              <a:lnSpc>
                <a:spcPct val="100000"/>
              </a:lnSpc>
              <a:spcBef>
                <a:spcPts val="0"/>
              </a:spcBef>
              <a:buSzTx/>
              <a:buNone/>
              <a:defRPr sz="5200">
                <a:latin typeface="ヒラギノ角ゴ ProN W6"/>
                <a:ea typeface="ヒラギノ角ゴ ProN W6"/>
                <a:cs typeface="ヒラギノ角ゴ ProN W6"/>
                <a:sym typeface="ヒラギノ角ゴ ProN W6"/>
              </a:defRPr>
            </a:lvl2pPr>
            <a:lvl3pPr marL="0" indent="914400" defTabSz="825500">
              <a:lnSpc>
                <a:spcPct val="100000"/>
              </a:lnSpc>
              <a:spcBef>
                <a:spcPts val="0"/>
              </a:spcBef>
              <a:buSzTx/>
              <a:buNone/>
              <a:defRPr sz="5200">
                <a:latin typeface="ヒラギノ角ゴ ProN W6"/>
                <a:ea typeface="ヒラギノ角ゴ ProN W6"/>
                <a:cs typeface="ヒラギノ角ゴ ProN W6"/>
                <a:sym typeface="ヒラギノ角ゴ ProN W6"/>
              </a:defRPr>
            </a:lvl3pPr>
            <a:lvl4pPr marL="0" indent="1371600" defTabSz="825500">
              <a:lnSpc>
                <a:spcPct val="100000"/>
              </a:lnSpc>
              <a:spcBef>
                <a:spcPts val="0"/>
              </a:spcBef>
              <a:buSzTx/>
              <a:buNone/>
              <a:defRPr sz="5200">
                <a:latin typeface="ヒラギノ角ゴ ProN W6"/>
                <a:ea typeface="ヒラギノ角ゴ ProN W6"/>
                <a:cs typeface="ヒラギノ角ゴ ProN W6"/>
                <a:sym typeface="ヒラギノ角ゴ ProN W6"/>
              </a:defRPr>
            </a:lvl4pPr>
            <a:lvl5pPr marL="0" indent="1828800" defTabSz="825500">
              <a:lnSpc>
                <a:spcPct val="100000"/>
              </a:lnSpc>
              <a:spcBef>
                <a:spcPts val="0"/>
              </a:spcBef>
              <a:buSzTx/>
              <a:buNone/>
              <a:defRPr sz="5200">
                <a:latin typeface="ヒラギノ角ゴ ProN W6"/>
                <a:ea typeface="ヒラギノ角ゴ ProN W6"/>
                <a:cs typeface="ヒラギノ角ゴ ProN W6"/>
                <a:sym typeface="ヒラギノ角ゴ ProN W6"/>
              </a:defRPr>
            </a:lvl5pPr>
          </a:lstStyle>
          <a:p>
            <a:pPr/>
            <a:r>
              <a:t>プレゼンテーションのサブタイトル</a:t>
            </a:r>
          </a:p>
          <a:p>
            <a:pPr lvl="1"/>
            <a:r>
              <a:t/>
            </a:r>
          </a:p>
          <a:p>
            <a:pPr lvl="2"/>
            <a:r>
              <a:t/>
            </a:r>
          </a:p>
          <a:p>
            <a:pPr lvl="3"/>
            <a:r>
              <a:t/>
            </a:r>
          </a:p>
          <a:p>
            <a:pPr lvl="4"/>
            <a:r>
              <a:t/>
            </a:r>
          </a:p>
        </p:txBody>
      </p:sp>
      <p:sp>
        <p:nvSpPr>
          <p:cNvPr id="221" name="スライド番号"/>
          <p:cNvSpPr txBox="1"/>
          <p:nvPr>
            <p:ph type="sldNum" sz="quarter" idx="2"/>
          </p:nvPr>
        </p:nvSpPr>
        <p:spPr>
          <a:xfrm>
            <a:off x="11964022" y="12998696"/>
            <a:ext cx="455956" cy="371476"/>
          </a:xfrm>
          <a:prstGeom prst="rect">
            <a:avLst/>
          </a:prstGeom>
        </p:spPr>
        <p:txBody>
          <a:bodyPr lIns="71437" tIns="71437" rIns="71437" bIns="71437"/>
          <a:lstStyle>
            <a:lvl1pPr defTabSz="821531">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画像（代替）">
    <p:spTree>
      <p:nvGrpSpPr>
        <p:cNvPr id="1" name=""/>
        <p:cNvGrpSpPr/>
        <p:nvPr/>
      </p:nvGrpSpPr>
      <p:grpSpPr>
        <a:xfrm>
          <a:off x="0" y="0"/>
          <a:ext cx="0" cy="0"/>
          <a:chOff x="0" y="0"/>
          <a:chExt cx="0" cy="0"/>
        </a:xfrm>
      </p:grpSpPr>
      <p:sp>
        <p:nvSpPr>
          <p:cNvPr id="32" name="910457886_1434x1669.jpeg"/>
          <p:cNvSpPr/>
          <p:nvPr>
            <p:ph type="pic" sz="half" idx="21"/>
          </p:nvPr>
        </p:nvSpPr>
        <p:spPr>
          <a:xfrm>
            <a:off x="10528024" y="696514"/>
            <a:ext cx="10608472" cy="12346959"/>
          </a:xfrm>
          <a:prstGeom prst="rect">
            <a:avLst/>
          </a:prstGeom>
        </p:spPr>
        <p:txBody>
          <a:bodyPr lIns="91439" tIns="45719" rIns="91439" bIns="45719">
            <a:noAutofit/>
          </a:bodyPr>
          <a:lstStyle/>
          <a:p>
            <a:pPr/>
          </a:p>
        </p:txBody>
      </p:sp>
      <p:sp>
        <p:nvSpPr>
          <p:cNvPr id="33" name="本文レベル1…"/>
          <p:cNvSpPr txBox="1"/>
          <p:nvPr>
            <p:ph type="body" sz="quarter" idx="1" hasCustomPrompt="1"/>
          </p:nvPr>
        </p:nvSpPr>
        <p:spPr>
          <a:xfrm>
            <a:off x="4030264" y="7036592"/>
            <a:ext cx="7179472" cy="5687673"/>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vl2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2pPr>
            <a:lvl3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3pPr>
            <a:lvl4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4pPr>
            <a:lvl5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5pPr>
          </a:lstStyle>
          <a:p>
            <a:pPr/>
            <a:r>
              <a:t>スライドのサブタイトル</a:t>
            </a:r>
          </a:p>
          <a:p>
            <a:pPr lvl="1"/>
            <a:r>
              <a:t/>
            </a:r>
          </a:p>
          <a:p>
            <a:pPr lvl="2"/>
            <a:r>
              <a:t/>
            </a:r>
          </a:p>
          <a:p>
            <a:pPr lvl="3"/>
            <a:r>
              <a:t/>
            </a:r>
          </a:p>
          <a:p>
            <a:pPr lvl="4"/>
            <a:r>
              <a:t/>
            </a:r>
          </a:p>
        </p:txBody>
      </p:sp>
      <p:sp>
        <p:nvSpPr>
          <p:cNvPr id="34" name="スライドのタイトル"/>
          <p:cNvSpPr txBox="1"/>
          <p:nvPr>
            <p:ph type="title" hasCustomPrompt="1"/>
          </p:nvPr>
        </p:nvSpPr>
        <p:spPr>
          <a:xfrm>
            <a:off x="4030264" y="973876"/>
            <a:ext cx="7179472" cy="6169875"/>
          </a:xfrm>
          <a:prstGeom prst="rect">
            <a:avLst/>
          </a:prstGeom>
        </p:spPr>
        <p:txBody>
          <a:bodyPr lIns="71436" tIns="71436" rIns="71436" bIns="71436" anchor="b"/>
          <a:lstStyle>
            <a:lvl1pPr algn="l" defTabSz="2438338">
              <a:defRPr b="1" spc="-168">
                <a:latin typeface="ヒラギノ角ゴ ProN W6"/>
                <a:ea typeface="ヒラギノ角ゴ ProN W6"/>
                <a:cs typeface="ヒラギノ角ゴ ProN W6"/>
                <a:sym typeface="ヒラギノ角ゴ ProN W6"/>
              </a:defRPr>
            </a:lvl1pPr>
          </a:lstStyle>
          <a:p>
            <a:pPr/>
            <a:r>
              <a:t>スライドのタイトル</a:t>
            </a:r>
          </a:p>
        </p:txBody>
      </p:sp>
      <p:sp>
        <p:nvSpPr>
          <p:cNvPr id="35"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42" name="本文レベル1…"/>
          <p:cNvSpPr txBox="1"/>
          <p:nvPr>
            <p:ph type="body" idx="1" hasCustomPrompt="1"/>
          </p:nvPr>
        </p:nvSpPr>
        <p:spPr>
          <a:xfrm>
            <a:off x="4030264" y="4161233"/>
            <a:ext cx="16323472" cy="8572502"/>
          </a:xfrm>
          <a:prstGeom prst="rect">
            <a:avLst/>
          </a:prstGeom>
        </p:spPr>
        <p:txBody>
          <a:bodyPr lIns="71436" tIns="71436" rIns="71436" bIns="71436"/>
          <a:lstStyle>
            <a:lvl1pPr marL="533400" indent="-533400" defTabSz="2438338">
              <a:spcBef>
                <a:spcPts val="4500"/>
              </a:spcBef>
              <a:buSzPct val="123000"/>
              <a:defRPr sz="4200">
                <a:latin typeface="+mn-lt"/>
                <a:ea typeface="+mn-ea"/>
                <a:cs typeface="+mn-cs"/>
                <a:sym typeface="ヒラギノ角ゴ ProN W3"/>
              </a:defRPr>
            </a:lvl1pPr>
            <a:lvl2pPr marL="914400" indent="-533400" defTabSz="2438338">
              <a:spcBef>
                <a:spcPts val="4500"/>
              </a:spcBef>
              <a:buSzPct val="123000"/>
              <a:defRPr sz="4200">
                <a:latin typeface="+mn-lt"/>
                <a:ea typeface="+mn-ea"/>
                <a:cs typeface="+mn-cs"/>
                <a:sym typeface="ヒラギノ角ゴ ProN W3"/>
              </a:defRPr>
            </a:lvl2pPr>
            <a:lvl3pPr marL="1295400" indent="-533400" defTabSz="2438338">
              <a:spcBef>
                <a:spcPts val="4500"/>
              </a:spcBef>
              <a:buSzPct val="123000"/>
              <a:defRPr sz="4200">
                <a:latin typeface="+mn-lt"/>
                <a:ea typeface="+mn-ea"/>
                <a:cs typeface="+mn-cs"/>
                <a:sym typeface="ヒラギノ角ゴ ProN W3"/>
              </a:defRPr>
            </a:lvl3pPr>
            <a:lvl4pPr marL="1676400" indent="-533400" defTabSz="2438338">
              <a:spcBef>
                <a:spcPts val="4500"/>
              </a:spcBef>
              <a:buSzPct val="123000"/>
              <a:defRPr sz="4200">
                <a:latin typeface="+mn-lt"/>
                <a:ea typeface="+mn-ea"/>
                <a:cs typeface="+mn-cs"/>
                <a:sym typeface="ヒラギノ角ゴ ProN W3"/>
              </a:defRPr>
            </a:lvl4pPr>
            <a:lvl5pPr marL="2057400" indent="-533400" defTabSz="2438338">
              <a:spcBef>
                <a:spcPts val="4500"/>
              </a:spcBef>
              <a:buSzPct val="123000"/>
              <a:defRPr sz="4200">
                <a:latin typeface="+mn-lt"/>
                <a:ea typeface="+mn-ea"/>
                <a:cs typeface="+mn-cs"/>
                <a:sym typeface="ヒラギノ角ゴ ProN W3"/>
              </a:defRPr>
            </a:lvl5pPr>
          </a:lstStyle>
          <a:p>
            <a:pPr/>
            <a:r>
              <a:t>スライドの箇条書きテキスト</a:t>
            </a:r>
          </a:p>
          <a:p>
            <a:pPr lvl="1"/>
            <a:r>
              <a:t/>
            </a:r>
          </a:p>
          <a:p>
            <a:pPr lvl="2"/>
            <a:r>
              <a:t/>
            </a:r>
          </a:p>
          <a:p>
            <a:pPr lvl="3"/>
            <a:r>
              <a:t/>
            </a:r>
          </a:p>
          <a:p>
            <a:pPr lvl="4"/>
            <a:r>
              <a:t/>
            </a:r>
          </a:p>
        </p:txBody>
      </p:sp>
      <p:sp>
        <p:nvSpPr>
          <p:cNvPr id="43" name="スライドのサブタイトル"/>
          <p:cNvSpPr txBox="1"/>
          <p:nvPr>
            <p:ph type="body" sz="quarter" idx="21" hasCustomPrompt="1"/>
          </p:nvPr>
        </p:nvSpPr>
        <p:spPr>
          <a:xfrm>
            <a:off x="4030264" y="1987000"/>
            <a:ext cx="16323471" cy="944722"/>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stStyle>
          <a:p>
            <a:pPr/>
            <a:r>
              <a:t>スライドのサブタイトル</a:t>
            </a:r>
          </a:p>
        </p:txBody>
      </p:sp>
      <p:sp>
        <p:nvSpPr>
          <p:cNvPr id="44" name="スライドのタイトル"/>
          <p:cNvSpPr txBox="1"/>
          <p:nvPr>
            <p:ph type="title" hasCustomPrompt="1"/>
          </p:nvPr>
        </p:nvSpPr>
        <p:spPr>
          <a:xfrm>
            <a:off x="4030264" y="619125"/>
            <a:ext cx="16323472" cy="1428750"/>
          </a:xfrm>
          <a:prstGeom prst="rect">
            <a:avLst/>
          </a:prstGeom>
        </p:spPr>
        <p:txBody>
          <a:bodyPr lIns="71436" tIns="71436" rIns="71436" bIns="71436"/>
          <a:lstStyle>
            <a:lvl1pPr algn="l" defTabSz="2438338">
              <a:defRPr b="1" spc="-168">
                <a:latin typeface="ヒラギノ角ゴ ProN W6"/>
                <a:ea typeface="ヒラギノ角ゴ ProN W6"/>
                <a:cs typeface="ヒラギノ角ゴ ProN W6"/>
                <a:sym typeface="ヒラギノ角ゴ ProN W6"/>
              </a:defRPr>
            </a:lvl1pPr>
          </a:lstStyle>
          <a:p>
            <a:pPr/>
            <a:r>
              <a:t>スライドのタイトル</a:t>
            </a:r>
          </a:p>
        </p:txBody>
      </p:sp>
      <p:sp>
        <p:nvSpPr>
          <p:cNvPr id="45"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52" name="本文レベル1…"/>
          <p:cNvSpPr txBox="1"/>
          <p:nvPr>
            <p:ph type="body" idx="1" hasCustomPrompt="1"/>
          </p:nvPr>
        </p:nvSpPr>
        <p:spPr>
          <a:xfrm>
            <a:off x="4030264" y="4161233"/>
            <a:ext cx="16323472" cy="8572502"/>
          </a:xfrm>
          <a:prstGeom prst="rect">
            <a:avLst/>
          </a:prstGeom>
        </p:spPr>
        <p:txBody>
          <a:bodyPr lIns="71436" tIns="71436" rIns="71436" bIns="71436" numCol="2" spcCol="828784"/>
          <a:lstStyle>
            <a:lvl1pPr marL="533400" indent="-533400" defTabSz="2438338">
              <a:spcBef>
                <a:spcPts val="4500"/>
              </a:spcBef>
              <a:buSzPct val="123000"/>
              <a:defRPr sz="4200">
                <a:latin typeface="+mn-lt"/>
                <a:ea typeface="+mn-ea"/>
                <a:cs typeface="+mn-cs"/>
                <a:sym typeface="ヒラギノ角ゴ ProN W3"/>
              </a:defRPr>
            </a:lvl1pPr>
            <a:lvl2pPr marL="914400" indent="-533400" defTabSz="2438338">
              <a:spcBef>
                <a:spcPts val="4500"/>
              </a:spcBef>
              <a:buSzPct val="123000"/>
              <a:defRPr sz="4200">
                <a:latin typeface="+mn-lt"/>
                <a:ea typeface="+mn-ea"/>
                <a:cs typeface="+mn-cs"/>
                <a:sym typeface="ヒラギノ角ゴ ProN W3"/>
              </a:defRPr>
            </a:lvl2pPr>
            <a:lvl3pPr marL="1295400" indent="-533400" defTabSz="2438338">
              <a:spcBef>
                <a:spcPts val="4500"/>
              </a:spcBef>
              <a:buSzPct val="123000"/>
              <a:defRPr sz="4200">
                <a:latin typeface="+mn-lt"/>
                <a:ea typeface="+mn-ea"/>
                <a:cs typeface="+mn-cs"/>
                <a:sym typeface="ヒラギノ角ゴ ProN W3"/>
              </a:defRPr>
            </a:lvl3pPr>
            <a:lvl4pPr marL="1676400" indent="-533400" defTabSz="2438338">
              <a:spcBef>
                <a:spcPts val="4500"/>
              </a:spcBef>
              <a:buSzPct val="123000"/>
              <a:defRPr sz="4200">
                <a:latin typeface="+mn-lt"/>
                <a:ea typeface="+mn-ea"/>
                <a:cs typeface="+mn-cs"/>
                <a:sym typeface="ヒラギノ角ゴ ProN W3"/>
              </a:defRPr>
            </a:lvl4pPr>
            <a:lvl5pPr marL="2057400" indent="-533400" defTabSz="2438338">
              <a:spcBef>
                <a:spcPts val="4500"/>
              </a:spcBef>
              <a:buSzPct val="123000"/>
              <a:defRPr sz="4200">
                <a:latin typeface="+mn-lt"/>
                <a:ea typeface="+mn-ea"/>
                <a:cs typeface="+mn-cs"/>
                <a:sym typeface="ヒラギノ角ゴ ProN W3"/>
              </a:defRPr>
            </a:lvl5pPr>
          </a:lstStyle>
          <a:p>
            <a:pPr/>
            <a:r>
              <a:t>スライドの箇条書きテキスト</a:t>
            </a:r>
          </a:p>
          <a:p>
            <a:pPr lvl="1"/>
            <a:r>
              <a:t/>
            </a:r>
          </a:p>
          <a:p>
            <a:pPr lvl="2"/>
            <a:r>
              <a:t/>
            </a:r>
          </a:p>
          <a:p>
            <a:pPr lvl="3"/>
            <a:r>
              <a:t/>
            </a:r>
          </a:p>
          <a:p>
            <a:pPr lvl="4"/>
            <a:r>
              <a:t/>
            </a:r>
          </a:p>
        </p:txBody>
      </p:sp>
      <p:sp>
        <p:nvSpPr>
          <p:cNvPr id="53"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0" name="660384004_1290x1720.jpeg"/>
          <p:cNvSpPr/>
          <p:nvPr>
            <p:ph type="pic" sz="half" idx="21"/>
          </p:nvPr>
        </p:nvSpPr>
        <p:spPr>
          <a:xfrm>
            <a:off x="11727656" y="839390"/>
            <a:ext cx="9068098" cy="12090798"/>
          </a:xfrm>
          <a:prstGeom prst="rect">
            <a:avLst/>
          </a:prstGeom>
        </p:spPr>
        <p:txBody>
          <a:bodyPr lIns="91439" tIns="45719" rIns="91439" bIns="45719">
            <a:noAutofit/>
          </a:bodyPr>
          <a:lstStyle/>
          <a:p>
            <a:pPr/>
          </a:p>
        </p:txBody>
      </p:sp>
      <p:sp>
        <p:nvSpPr>
          <p:cNvPr id="61" name="スライドのタイトル"/>
          <p:cNvSpPr txBox="1"/>
          <p:nvPr>
            <p:ph type="title" hasCustomPrompt="1"/>
          </p:nvPr>
        </p:nvSpPr>
        <p:spPr>
          <a:xfrm>
            <a:off x="4030264" y="625077"/>
            <a:ext cx="7179472" cy="1428752"/>
          </a:xfrm>
          <a:prstGeom prst="rect">
            <a:avLst/>
          </a:prstGeom>
        </p:spPr>
        <p:txBody>
          <a:bodyPr lIns="71436" tIns="71436" rIns="71436" bIns="71436"/>
          <a:lstStyle>
            <a:lvl1pPr algn="l" defTabSz="2438338">
              <a:defRPr b="1" spc="-168">
                <a:latin typeface="ヒラギノ角ゴ ProN W6"/>
                <a:ea typeface="ヒラギノ角ゴ ProN W6"/>
                <a:cs typeface="ヒラギノ角ゴ ProN W6"/>
                <a:sym typeface="ヒラギノ角ゴ ProN W6"/>
              </a:defRPr>
            </a:lvl1pPr>
          </a:lstStyle>
          <a:p>
            <a:pPr/>
            <a:r>
              <a:t>スライドのタイトル</a:t>
            </a:r>
          </a:p>
        </p:txBody>
      </p:sp>
      <p:sp>
        <p:nvSpPr>
          <p:cNvPr id="62" name="本文レベル1…"/>
          <p:cNvSpPr txBox="1"/>
          <p:nvPr>
            <p:ph type="body" sz="quarter" idx="1" hasCustomPrompt="1"/>
          </p:nvPr>
        </p:nvSpPr>
        <p:spPr>
          <a:xfrm>
            <a:off x="4030264" y="1987000"/>
            <a:ext cx="7179472" cy="944722"/>
          </a:xfrm>
          <a:prstGeom prst="rect">
            <a:avLst/>
          </a:prstGeom>
        </p:spPr>
        <p:txBody>
          <a:bodyPr lIns="71436" tIns="71436" rIns="71436" bIns="71436"/>
          <a:lstStyle>
            <a:lvl1pPr marL="0" indent="0" defTabSz="808990">
              <a:lnSpc>
                <a:spcPct val="100000"/>
              </a:lnSpc>
              <a:spcBef>
                <a:spcPts val="0"/>
              </a:spcBef>
              <a:buSzTx/>
              <a:buNone/>
              <a:defRPr b="1" sz="5000">
                <a:latin typeface="ヒラギノ角ゴ ProN W6"/>
                <a:ea typeface="ヒラギノ角ゴ ProN W6"/>
                <a:cs typeface="ヒラギノ角ゴ ProN W6"/>
                <a:sym typeface="ヒラギノ角ゴ ProN W6"/>
              </a:defRPr>
            </a:lvl1pPr>
            <a:lvl2pPr marL="1166668" indent="-620568" defTabSz="808990">
              <a:lnSpc>
                <a:spcPct val="100000"/>
              </a:lnSpc>
              <a:spcBef>
                <a:spcPts val="0"/>
              </a:spcBef>
              <a:defRPr b="1" sz="5000">
                <a:latin typeface="ヒラギノ角ゴ ProN W6"/>
                <a:ea typeface="ヒラギノ角ゴ ProN W6"/>
                <a:cs typeface="ヒラギノ角ゴ ProN W6"/>
                <a:sym typeface="ヒラギノ角ゴ ProN W6"/>
              </a:defRPr>
            </a:lvl2pPr>
            <a:lvl3pPr marL="1712768" indent="-620568" defTabSz="808990">
              <a:lnSpc>
                <a:spcPct val="100000"/>
              </a:lnSpc>
              <a:spcBef>
                <a:spcPts val="0"/>
              </a:spcBef>
              <a:defRPr b="1" sz="5000">
                <a:latin typeface="ヒラギノ角ゴ ProN W6"/>
                <a:ea typeface="ヒラギノ角ゴ ProN W6"/>
                <a:cs typeface="ヒラギノ角ゴ ProN W6"/>
                <a:sym typeface="ヒラギノ角ゴ ProN W6"/>
              </a:defRPr>
            </a:lvl3pPr>
            <a:lvl4pPr marL="2258868" indent="-620568" defTabSz="808990">
              <a:lnSpc>
                <a:spcPct val="100000"/>
              </a:lnSpc>
              <a:spcBef>
                <a:spcPts val="0"/>
              </a:spcBef>
              <a:defRPr b="1" sz="5000">
                <a:latin typeface="ヒラギノ角ゴ ProN W6"/>
                <a:ea typeface="ヒラギノ角ゴ ProN W6"/>
                <a:cs typeface="ヒラギノ角ゴ ProN W6"/>
                <a:sym typeface="ヒラギノ角ゴ ProN W6"/>
              </a:defRPr>
            </a:lvl4pPr>
            <a:lvl5pPr marL="2804968" indent="-620568" defTabSz="808990">
              <a:lnSpc>
                <a:spcPct val="100000"/>
              </a:lnSpc>
              <a:spcBef>
                <a:spcPts val="0"/>
              </a:spcBef>
              <a:defRPr b="1" sz="5000">
                <a:latin typeface="ヒラギノ角ゴ ProN W6"/>
                <a:ea typeface="ヒラギノ角ゴ ProN W6"/>
                <a:cs typeface="ヒラギノ角ゴ ProN W6"/>
                <a:sym typeface="ヒラギノ角ゴ ProN W6"/>
              </a:defRPr>
            </a:lvl5pPr>
          </a:lstStyle>
          <a:p>
            <a:pPr/>
            <a:r>
              <a:t>スライドのサブタイトル</a:t>
            </a:r>
          </a:p>
          <a:p>
            <a:pPr lvl="1"/>
            <a:r>
              <a:t/>
            </a:r>
          </a:p>
          <a:p>
            <a:pPr lvl="2"/>
            <a:r>
              <a:t/>
            </a:r>
          </a:p>
          <a:p>
            <a:pPr lvl="3"/>
            <a:r>
              <a:t/>
            </a:r>
          </a:p>
          <a:p>
            <a:pPr lvl="4"/>
            <a:r>
              <a:t/>
            </a:r>
          </a:p>
        </p:txBody>
      </p:sp>
      <p:sp>
        <p:nvSpPr>
          <p:cNvPr id="63" name="本文レベル1…"/>
          <p:cNvSpPr txBox="1"/>
          <p:nvPr>
            <p:ph type="body" sz="quarter" idx="22" hasCustomPrompt="1"/>
          </p:nvPr>
        </p:nvSpPr>
        <p:spPr>
          <a:xfrm>
            <a:off x="4030264" y="4894026"/>
            <a:ext cx="7179471" cy="7865383"/>
          </a:xfrm>
          <a:prstGeom prst="rect">
            <a:avLst/>
          </a:prstGeom>
        </p:spPr>
        <p:txBody>
          <a:bodyPr lIns="71436" tIns="71436" rIns="71436" bIns="71436"/>
          <a:lstStyle>
            <a:lvl1pPr marL="533400" indent="-533400" defTabSz="2438338">
              <a:spcBef>
                <a:spcPts val="4500"/>
              </a:spcBef>
              <a:buSzPct val="123000"/>
              <a:defRPr sz="4200">
                <a:latin typeface="+mn-lt"/>
                <a:ea typeface="+mn-ea"/>
                <a:cs typeface="+mn-cs"/>
                <a:sym typeface="ヒラギノ角ゴ ProN W3"/>
              </a:defRPr>
            </a:lvl1pPr>
          </a:lstStyle>
          <a:p>
            <a:pPr/>
            <a:r>
              <a:t>スライドの箇条書きテキスト</a:t>
            </a:r>
          </a:p>
        </p:txBody>
      </p:sp>
      <p:sp>
        <p:nvSpPr>
          <p:cNvPr id="64"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セクション">
    <p:spTree>
      <p:nvGrpSpPr>
        <p:cNvPr id="1" name=""/>
        <p:cNvGrpSpPr/>
        <p:nvPr/>
      </p:nvGrpSpPr>
      <p:grpSpPr>
        <a:xfrm>
          <a:off x="0" y="0"/>
          <a:ext cx="0" cy="0"/>
          <a:chOff x="0" y="0"/>
          <a:chExt cx="0" cy="0"/>
        </a:xfrm>
      </p:grpSpPr>
      <p:sp>
        <p:nvSpPr>
          <p:cNvPr id="71" name="セクションタイトル"/>
          <p:cNvSpPr txBox="1"/>
          <p:nvPr>
            <p:ph type="title" hasCustomPrompt="1"/>
          </p:nvPr>
        </p:nvSpPr>
        <p:spPr>
          <a:xfrm>
            <a:off x="4030264" y="4536280"/>
            <a:ext cx="16323472" cy="4643439"/>
          </a:xfrm>
          <a:prstGeom prst="rect">
            <a:avLst/>
          </a:prstGeom>
        </p:spPr>
        <p:txBody>
          <a:bodyPr lIns="71436" tIns="71436" rIns="71436" bIns="71436" anchor="ctr"/>
          <a:lstStyle>
            <a:lvl1pPr algn="l" defTabSz="2438338">
              <a:defRPr spc="-228" sz="11400">
                <a:latin typeface="+mn-lt"/>
                <a:ea typeface="+mn-ea"/>
                <a:cs typeface="+mn-cs"/>
                <a:sym typeface="ヒラギノ角ゴ ProN W3"/>
              </a:defRPr>
            </a:lvl1pPr>
          </a:lstStyle>
          <a:p>
            <a:pPr/>
            <a:r>
              <a:t>セクションタイトル</a:t>
            </a:r>
          </a:p>
        </p:txBody>
      </p:sp>
      <p:sp>
        <p:nvSpPr>
          <p:cNvPr id="72"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のみ">
    <p:spTree>
      <p:nvGrpSpPr>
        <p:cNvPr id="1" name=""/>
        <p:cNvGrpSpPr/>
        <p:nvPr/>
      </p:nvGrpSpPr>
      <p:grpSpPr>
        <a:xfrm>
          <a:off x="0" y="0"/>
          <a:ext cx="0" cy="0"/>
          <a:chOff x="0" y="0"/>
          <a:chExt cx="0" cy="0"/>
        </a:xfrm>
      </p:grpSpPr>
      <p:sp>
        <p:nvSpPr>
          <p:cNvPr id="79" name="スライドのタイトル"/>
          <p:cNvSpPr txBox="1"/>
          <p:nvPr>
            <p:ph type="title" hasCustomPrompt="1"/>
          </p:nvPr>
        </p:nvSpPr>
        <p:spPr>
          <a:xfrm>
            <a:off x="4030264" y="619125"/>
            <a:ext cx="16323472" cy="1428750"/>
          </a:xfrm>
          <a:prstGeom prst="rect">
            <a:avLst/>
          </a:prstGeom>
        </p:spPr>
        <p:txBody>
          <a:bodyPr lIns="71436" tIns="71436" rIns="71436" bIns="71436"/>
          <a:lstStyle>
            <a:lvl1pPr algn="l" defTabSz="2438338">
              <a:defRPr b="1" spc="-168">
                <a:latin typeface="ヒラギノ角ゴ ProN W6"/>
                <a:ea typeface="ヒラギノ角ゴ ProN W6"/>
                <a:cs typeface="ヒラギノ角ゴ ProN W6"/>
                <a:sym typeface="ヒラギノ角ゴ ProN W6"/>
              </a:defRPr>
            </a:lvl1pPr>
          </a:lstStyle>
          <a:p>
            <a:pPr/>
            <a:r>
              <a:t>スライドのタイトル</a:t>
            </a:r>
          </a:p>
        </p:txBody>
      </p:sp>
      <p:sp>
        <p:nvSpPr>
          <p:cNvPr id="80" name="本文レベル1…"/>
          <p:cNvSpPr txBox="1"/>
          <p:nvPr>
            <p:ph type="body" sz="quarter" idx="1" hasCustomPrompt="1"/>
          </p:nvPr>
        </p:nvSpPr>
        <p:spPr>
          <a:xfrm>
            <a:off x="4030264" y="1987000"/>
            <a:ext cx="16323472" cy="944722"/>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vl2pPr marL="11914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2pPr>
            <a:lvl3pPr marL="17375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3pPr>
            <a:lvl4pPr marL="22836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4pPr>
            <a:lvl5pPr marL="28297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5pPr>
          </a:lstStyle>
          <a:p>
            <a:pPr/>
            <a:r>
              <a:t>スライドのサブタイトル</a:t>
            </a:r>
          </a:p>
          <a:p>
            <a:pPr lvl="1"/>
            <a:r>
              <a:t/>
            </a:r>
          </a:p>
          <a:p>
            <a:pPr lvl="2"/>
            <a:r>
              <a:t/>
            </a:r>
          </a:p>
          <a:p>
            <a:pPr lvl="3"/>
            <a:r>
              <a:t/>
            </a:r>
          </a:p>
          <a:p>
            <a:pPr lvl="4"/>
            <a:r>
              <a:t/>
            </a:r>
          </a:p>
        </p:txBody>
      </p:sp>
      <p:sp>
        <p:nvSpPr>
          <p:cNvPr id="81"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議題">
    <p:spTree>
      <p:nvGrpSpPr>
        <p:cNvPr id="1" name=""/>
        <p:cNvGrpSpPr/>
        <p:nvPr/>
      </p:nvGrpSpPr>
      <p:grpSpPr>
        <a:xfrm>
          <a:off x="0" y="0"/>
          <a:ext cx="0" cy="0"/>
          <a:chOff x="0" y="0"/>
          <a:chExt cx="0" cy="0"/>
        </a:xfrm>
      </p:grpSpPr>
      <p:sp>
        <p:nvSpPr>
          <p:cNvPr id="88" name="議題のタイトル"/>
          <p:cNvSpPr txBox="1"/>
          <p:nvPr>
            <p:ph type="title" hasCustomPrompt="1"/>
          </p:nvPr>
        </p:nvSpPr>
        <p:spPr>
          <a:xfrm>
            <a:off x="4030264" y="625077"/>
            <a:ext cx="16323472" cy="1428752"/>
          </a:xfrm>
          <a:prstGeom prst="rect">
            <a:avLst/>
          </a:prstGeom>
        </p:spPr>
        <p:txBody>
          <a:bodyPr lIns="71436" tIns="71436" rIns="71436" bIns="71436"/>
          <a:lstStyle>
            <a:lvl1pPr algn="l" defTabSz="2438338">
              <a:defRPr b="1" spc="-168">
                <a:latin typeface="ヒラギノ角ゴ ProN W6"/>
                <a:ea typeface="ヒラギノ角ゴ ProN W6"/>
                <a:cs typeface="ヒラギノ角ゴ ProN W6"/>
                <a:sym typeface="ヒラギノ角ゴ ProN W6"/>
              </a:defRPr>
            </a:lvl1pPr>
          </a:lstStyle>
          <a:p>
            <a:pPr/>
            <a:r>
              <a:t>議題のタイトル</a:t>
            </a:r>
          </a:p>
        </p:txBody>
      </p:sp>
      <p:sp>
        <p:nvSpPr>
          <p:cNvPr id="89" name="本文レベル1…"/>
          <p:cNvSpPr txBox="1"/>
          <p:nvPr>
            <p:ph type="body" sz="quarter" idx="1" hasCustomPrompt="1"/>
          </p:nvPr>
        </p:nvSpPr>
        <p:spPr>
          <a:xfrm>
            <a:off x="4030264" y="1982390"/>
            <a:ext cx="16323472" cy="944723"/>
          </a:xfrm>
          <a:prstGeom prst="rect">
            <a:avLst/>
          </a:prstGeom>
        </p:spPr>
        <p:txBody>
          <a:bodyPr lIns="71436" tIns="71436" rIns="71436" bIns="71436"/>
          <a:lstStyle>
            <a:lvl1pPr marL="0" indent="0" defTabSz="825500">
              <a:lnSpc>
                <a:spcPct val="100000"/>
              </a:lnSpc>
              <a:spcBef>
                <a:spcPts val="0"/>
              </a:spcBef>
              <a:buSzTx/>
              <a:buNone/>
              <a:defRPr b="1" sz="5200">
                <a:latin typeface="ヒラギノ角ゴ ProN W6"/>
                <a:ea typeface="ヒラギノ角ゴ ProN W6"/>
                <a:cs typeface="ヒラギノ角ゴ ProN W6"/>
                <a:sym typeface="ヒラギノ角ゴ ProN W6"/>
              </a:defRPr>
            </a:lvl1pPr>
            <a:lvl2pPr marL="11914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2pPr>
            <a:lvl3pPr marL="17375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3pPr>
            <a:lvl4pPr marL="22836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4pPr>
            <a:lvl5pPr marL="2829790" indent="-645390" defTabSz="825500">
              <a:lnSpc>
                <a:spcPct val="100000"/>
              </a:lnSpc>
              <a:spcBef>
                <a:spcPts val="0"/>
              </a:spcBef>
              <a:defRPr b="1" sz="5200">
                <a:latin typeface="ヒラギノ角ゴ ProN W6"/>
                <a:ea typeface="ヒラギノ角ゴ ProN W6"/>
                <a:cs typeface="ヒラギノ角ゴ ProN W6"/>
                <a:sym typeface="ヒラギノ角ゴ ProN W6"/>
              </a:defRPr>
            </a:lvl5pPr>
          </a:lstStyle>
          <a:p>
            <a:pPr/>
            <a:r>
              <a:t>議題のサブタイトル</a:t>
            </a:r>
          </a:p>
          <a:p>
            <a:pPr lvl="1"/>
            <a:r>
              <a:t/>
            </a:r>
          </a:p>
          <a:p>
            <a:pPr lvl="2"/>
            <a:r>
              <a:t/>
            </a:r>
          </a:p>
          <a:p>
            <a:pPr lvl="3"/>
            <a:r>
              <a:t/>
            </a:r>
          </a:p>
          <a:p>
            <a:pPr lvl="4"/>
            <a:r>
              <a:t/>
            </a:r>
          </a:p>
        </p:txBody>
      </p:sp>
      <p:sp>
        <p:nvSpPr>
          <p:cNvPr id="90" name="本文レベル1…"/>
          <p:cNvSpPr txBox="1"/>
          <p:nvPr>
            <p:ph type="body" idx="21" hasCustomPrompt="1"/>
          </p:nvPr>
        </p:nvSpPr>
        <p:spPr>
          <a:xfrm>
            <a:off x="4030264" y="4161234"/>
            <a:ext cx="16323471" cy="8572501"/>
          </a:xfrm>
          <a:prstGeom prst="rect">
            <a:avLst/>
          </a:prstGeom>
        </p:spPr>
        <p:txBody>
          <a:bodyPr lIns="71436" tIns="71436" rIns="71436" bIns="71436"/>
          <a:lstStyle>
            <a:lvl1pPr marL="0" indent="0" defTabSz="2438338">
              <a:spcBef>
                <a:spcPts val="1800"/>
              </a:spcBef>
              <a:buSzTx/>
              <a:buNone/>
              <a:defRPr spc="-100" sz="5200">
                <a:latin typeface="+mn-lt"/>
                <a:ea typeface="+mn-ea"/>
                <a:cs typeface="+mn-cs"/>
                <a:sym typeface="ヒラギノ角ゴ ProN W3"/>
              </a:defRPr>
            </a:lvl1pPr>
          </a:lstStyle>
          <a:p>
            <a:pPr/>
            <a:r>
              <a:t>議題のトピック</a:t>
            </a:r>
          </a:p>
        </p:txBody>
      </p:sp>
      <p:sp>
        <p:nvSpPr>
          <p:cNvPr id="91" name="スライド番号"/>
          <p:cNvSpPr txBox="1"/>
          <p:nvPr>
            <p:ph type="sldNum" sz="quarter" idx="2"/>
          </p:nvPr>
        </p:nvSpPr>
        <p:spPr>
          <a:xfrm>
            <a:off x="11982314" y="12947897"/>
            <a:ext cx="409848" cy="422275"/>
          </a:xfrm>
          <a:prstGeom prst="rect">
            <a:avLst/>
          </a:prstGeom>
        </p:spPr>
        <p:txBody>
          <a:bodyPr lIns="71436" tIns="71436" rIns="71436" bIns="71436"/>
          <a:lstStyle>
            <a:lvl1pPr defTabSz="821530">
              <a:defRPr sz="1800">
                <a:solidFill>
                  <a:srgbClr val="000000"/>
                </a:solidFill>
                <a:latin typeface="+mn-lt"/>
                <a:ea typeface="+mn-ea"/>
                <a:cs typeface="+mn-cs"/>
                <a:sym typeface="ヒラギノ角ゴ ProN W3"/>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スライドのタイトル"/>
          <p:cNvSpPr txBox="1"/>
          <p:nvPr>
            <p:ph type="title" hasCustomPrompt="1"/>
          </p:nvPr>
        </p:nvSpPr>
        <p:spPr>
          <a:xfrm>
            <a:off x="1219200" y="774700"/>
            <a:ext cx="21945600" cy="172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スライドのタイトル</a:t>
            </a:r>
          </a:p>
        </p:txBody>
      </p:sp>
      <p:sp>
        <p:nvSpPr>
          <p:cNvPr id="3" name="本文レベル1…"/>
          <p:cNvSpPr txBox="1"/>
          <p:nvPr>
            <p:ph type="body" idx="1" hasCustomPrompt="1"/>
          </p:nvPr>
        </p:nvSpPr>
        <p:spPr>
          <a:xfrm>
            <a:off x="1219200" y="4013200"/>
            <a:ext cx="21948577" cy="848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スライドの箇条書きテキスト</a:t>
            </a:r>
          </a:p>
          <a:p>
            <a:pPr lvl="1"/>
            <a:r>
              <a:t/>
            </a:r>
          </a:p>
          <a:p>
            <a:pPr lvl="2"/>
            <a:r>
              <a:t/>
            </a:r>
          </a:p>
          <a:p>
            <a:pPr lvl="3"/>
            <a:r>
              <a:t/>
            </a:r>
          </a:p>
          <a:p>
            <a:pPr lvl="4"/>
            <a:r>
              <a:t/>
            </a:r>
          </a:p>
        </p:txBody>
      </p:sp>
      <p:sp>
        <p:nvSpPr>
          <p:cNvPr id="4" name="スライド番号"/>
          <p:cNvSpPr txBox="1"/>
          <p:nvPr>
            <p:ph type="sldNum" sz="quarter" idx="2"/>
          </p:nvPr>
        </p:nvSpPr>
        <p:spPr>
          <a:xfrm>
            <a:off x="11997689" y="12700001"/>
            <a:ext cx="388621" cy="429261"/>
          </a:xfrm>
          <a:prstGeom prst="rect">
            <a:avLst/>
          </a:prstGeom>
          <a:ln w="12700">
            <a:miter lim="400000"/>
          </a:ln>
        </p:spPr>
        <p:txBody>
          <a:bodyPr wrap="none" lIns="50800" tIns="50800" rIns="50800" bIns="50800" anchor="b">
            <a:spAutoFit/>
          </a:bodyPr>
          <a:lstStyle>
            <a:lvl1pPr defTabSz="584200">
              <a:defRPr b="0" sz="2000">
                <a:latin typeface="Graphik"/>
                <a:ea typeface="Graphik"/>
                <a:cs typeface="Graphik"/>
                <a:sym typeface="Graphik"/>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transition xmlns:p14="http://schemas.microsoft.com/office/powerpoint/2010/main" spd="med" advClick="1"/>
  <p:txStyles>
    <p:titleStyle>
      <a:lvl1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1pPr>
      <a:lvl2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2pPr>
      <a:lvl3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3pPr>
      <a:lvl4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4pPr>
      <a:lvl5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5pPr>
      <a:lvl6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6pPr>
      <a:lvl7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7pPr>
      <a:lvl8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8pPr>
      <a:lvl9pPr marL="0" marR="0" indent="0" algn="ctr" defTabSz="2438400" rtl="0" latinLnBrk="0">
        <a:lnSpc>
          <a:spcPct val="80000"/>
        </a:lnSpc>
        <a:spcBef>
          <a:spcPts val="0"/>
        </a:spcBef>
        <a:spcAft>
          <a:spcPts val="0"/>
        </a:spcAft>
        <a:buClrTx/>
        <a:buSzTx/>
        <a:buFontTx/>
        <a:buNone/>
        <a:tabLst/>
        <a:defRPr b="0" baseline="0" cap="none" i="0" spc="-84" strike="noStrike" sz="8400" u="none">
          <a:solidFill>
            <a:srgbClr val="000000"/>
          </a:solidFill>
          <a:uFillTx/>
          <a:latin typeface="Canela Bold"/>
          <a:ea typeface="Canela Bold"/>
          <a:cs typeface="Canela Bold"/>
          <a:sym typeface="Canela Bold"/>
        </a:defRPr>
      </a:lvl9pPr>
    </p:titleStyle>
    <p:bodyStyle>
      <a:lvl1pPr marL="5461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1pPr>
      <a:lvl2pPr marL="10922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2pPr>
      <a:lvl3pPr marL="16383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3pPr>
      <a:lvl4pPr marL="21844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4pPr>
      <a:lvl5pPr marL="27305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5pPr>
      <a:lvl6pPr marL="32766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6pPr>
      <a:lvl7pPr marL="38227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7pPr>
      <a:lvl8pPr marL="43688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8pPr>
      <a:lvl9pPr marL="4914900" marR="0" indent="-546100" algn="l" defTabSz="2438337" rtl="0" latinLnBrk="0">
        <a:lnSpc>
          <a:spcPct val="90000"/>
        </a:lnSpc>
        <a:spcBef>
          <a:spcPts val="2400"/>
        </a:spcBef>
        <a:spcAft>
          <a:spcPts val="0"/>
        </a:spcAft>
        <a:buClrTx/>
        <a:buSzPct val="150000"/>
        <a:buFontTx/>
        <a:buChar char="•"/>
        <a:tabLst/>
        <a:defRPr b="0" baseline="0" cap="none" i="0" spc="0" strike="noStrike" sz="4400" u="none">
          <a:solidFill>
            <a:srgbClr val="000000"/>
          </a:solidFill>
          <a:uFillTx/>
          <a:latin typeface="Canela Text Regular"/>
          <a:ea typeface="Canela Text Regular"/>
          <a:cs typeface="Canela Text Regular"/>
          <a:sym typeface="Canela T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1pPr>
      <a:lvl2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2pPr>
      <a:lvl3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3pPr>
      <a:lvl4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4pPr>
      <a:lvl5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5pPr>
      <a:lvl6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6pPr>
      <a:lvl7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7pPr>
      <a:lvl8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8pPr>
      <a:lvl9pPr marL="0" marR="0" indent="0" algn="ctr" defTabSz="5842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Graphik"/>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audio" Target="../media/media2.mp3"/><Relationship Id="rId3" Type="http://schemas.microsoft.com/office/2007/relationships/media" Target="../media/media2.mp3"/><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audio" Target="../media/media3.mp3"/><Relationship Id="rId3" Type="http://schemas.microsoft.com/office/2007/relationships/media" Target="../media/media3.mp3"/><Relationship Id="rId4" Type="http://schemas.openxmlformats.org/officeDocument/2006/relationships/image" Target="../media/image2.pn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hyperlink" Target="https://en.wikipedia.org/wiki/Anandamayi_Ma" TargetMode="External"/><Relationship Id="rId8"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audio" Target="../media/media3.mp3"/><Relationship Id="rId4" Type="http://schemas.microsoft.com/office/2007/relationships/media" Target="../media/media3.mp3"/><Relationship Id="rId5"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2.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作者と日付"/>
          <p:cNvSpPr txBox="1"/>
          <p:nvPr>
            <p:ph type="body" idx="21"/>
          </p:nvPr>
        </p:nvSpPr>
        <p:spPr>
          <a:prstGeom prst="rect">
            <a:avLst/>
          </a:prstGeom>
        </p:spPr>
        <p:txBody>
          <a:bodyPr/>
          <a:lstStyle/>
          <a:p>
            <a:pPr/>
          </a:p>
        </p:txBody>
      </p:sp>
      <p:sp>
        <p:nvSpPr>
          <p:cNvPr id="231" name="プレゼンテーションのタイトル"/>
          <p:cNvSpPr txBox="1"/>
          <p:nvPr>
            <p:ph type="title"/>
          </p:nvPr>
        </p:nvSpPr>
        <p:spPr>
          <a:prstGeom prst="rect">
            <a:avLst/>
          </a:prstGeom>
        </p:spPr>
        <p:txBody>
          <a:bodyPr/>
          <a:lstStyle/>
          <a:p>
            <a:pPr/>
          </a:p>
        </p:txBody>
      </p:sp>
      <p:sp>
        <p:nvSpPr>
          <p:cNvPr id="232" name="プレゼンテーションのサブタイトル"/>
          <p:cNvSpPr txBox="1"/>
          <p:nvPr>
            <p:ph type="body" sz="quarter" idx="1"/>
          </p:nvPr>
        </p:nvSpPr>
        <p:spPr>
          <a:prstGeom prst="rect">
            <a:avLst/>
          </a:prstGeom>
        </p:spPr>
        <p:txBody>
          <a:bodyPr/>
          <a:lstStyle/>
          <a:p>
            <a:pPr/>
          </a:p>
        </p:txBody>
      </p:sp>
      <p:pic>
        <p:nvPicPr>
          <p:cNvPr id="233" name="1663933053.jpg" descr="1663933053.jpg"/>
          <p:cNvPicPr>
            <a:picLocks noChangeAspect="1"/>
          </p:cNvPicPr>
          <p:nvPr/>
        </p:nvPicPr>
        <p:blipFill>
          <a:blip r:embed="rId2">
            <a:extLst/>
          </a:blip>
          <a:stretch>
            <a:fillRect/>
          </a:stretch>
        </p:blipFill>
        <p:spPr>
          <a:xfrm>
            <a:off x="-31546" y="-4898"/>
            <a:ext cx="24554181" cy="1383418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グリーンタラは、チベット仏教の四大菩薩の一人であり、身近な存在であることから、多くの信仰者から愛されています。彼女は、様々な状況から救い出し、願いを叶えることで知られています。また、グリーンタラの慈悲の力は、人々が不安や恐怖、悲しみなどの負の感情から解放されることをもたらします。"/>
          <p:cNvSpPr txBox="1"/>
          <p:nvPr/>
        </p:nvSpPr>
        <p:spPr>
          <a:xfrm>
            <a:off x="2362100" y="4564063"/>
            <a:ext cx="20265944" cy="4587874"/>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a:defRPr b="0" sz="5000"/>
            </a:lvl1pPr>
          </a:lstStyle>
          <a:p>
            <a:pPr/>
            <a:r>
              <a:t>グリーンタラは、チベット仏教の四大菩薩の一人であり、身近な存在であることから、多くの信仰者から愛されています。彼女は、様々な状況から救い出し、願いを叶えることで知られています。また、グリーンタラの慈悲の力は、人々が不安や恐怖、悲しみなどの負の感情から解放されることをもたらします。</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グリーンターラのマントラ…"/>
          <p:cNvSpPr txBox="1"/>
          <p:nvPr/>
        </p:nvSpPr>
        <p:spPr>
          <a:xfrm>
            <a:off x="7108008" y="1869140"/>
            <a:ext cx="10702291" cy="11557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b="0" sz="7000">
                <a:solidFill>
                  <a:srgbClr val="202124"/>
                </a:solidFill>
                <a:latin typeface="+mj-lt"/>
                <a:ea typeface="+mj-ea"/>
                <a:cs typeface="+mj-cs"/>
                <a:sym typeface="Helvetica"/>
              </a:defRPr>
            </a:pPr>
            <a:br/>
            <a:r>
              <a:t>グリーンターラのマントラ</a:t>
            </a:r>
          </a:p>
          <a:p>
            <a:pPr defTabSz="457200">
              <a:defRPr b="0" sz="7000">
                <a:solidFill>
                  <a:srgbClr val="202124"/>
                </a:solidFill>
                <a:latin typeface="+mj-lt"/>
                <a:ea typeface="+mj-ea"/>
                <a:cs typeface="+mj-cs"/>
                <a:sym typeface="Helvetica"/>
              </a:defRPr>
            </a:pPr>
          </a:p>
          <a:p>
            <a:pPr defTabSz="457200">
              <a:defRPr b="0" sz="9100">
                <a:solidFill>
                  <a:srgbClr val="202124"/>
                </a:solidFill>
                <a:latin typeface="+mj-lt"/>
                <a:ea typeface="+mj-ea"/>
                <a:cs typeface="+mj-cs"/>
                <a:sym typeface="Helvetica"/>
              </a:defRPr>
            </a:pPr>
            <a:r>
              <a:t>om tare </a:t>
            </a:r>
          </a:p>
          <a:p>
            <a:pPr defTabSz="457200">
              <a:defRPr b="0" sz="9100">
                <a:solidFill>
                  <a:srgbClr val="202124"/>
                </a:solidFill>
                <a:latin typeface="+mj-lt"/>
                <a:ea typeface="+mj-ea"/>
                <a:cs typeface="+mj-cs"/>
                <a:sym typeface="Helvetica"/>
              </a:defRPr>
            </a:pPr>
            <a:r>
              <a:t>tu tare </a:t>
            </a:r>
          </a:p>
          <a:p>
            <a:pPr defTabSz="457200">
              <a:defRPr b="0" sz="9100">
                <a:solidFill>
                  <a:srgbClr val="202124"/>
                </a:solidFill>
                <a:latin typeface="+mj-lt"/>
                <a:ea typeface="+mj-ea"/>
                <a:cs typeface="+mj-cs"/>
                <a:sym typeface="Helvetica"/>
              </a:defRPr>
            </a:pPr>
            <a:r>
              <a:t>ture </a:t>
            </a:r>
          </a:p>
          <a:p>
            <a:pPr defTabSz="457200">
              <a:defRPr b="0" sz="9100">
                <a:solidFill>
                  <a:srgbClr val="202124"/>
                </a:solidFill>
                <a:latin typeface="+mj-lt"/>
                <a:ea typeface="+mj-ea"/>
                <a:cs typeface="+mj-cs"/>
                <a:sym typeface="Helvetica"/>
              </a:defRPr>
            </a:pPr>
            <a:r>
              <a:t>sowaha</a:t>
            </a:r>
            <a:br/>
            <a:br/>
            <a:r>
              <a:rPr sz="7000"/>
              <a:t> </a:t>
            </a:r>
          </a:p>
        </p:txBody>
      </p:sp>
      <p:sp>
        <p:nvSpPr>
          <p:cNvPr id="273"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74"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トラック１８：オリシャ・オシャラへの…"/>
          <p:cNvSpPr txBox="1"/>
          <p:nvPr/>
        </p:nvSpPr>
        <p:spPr>
          <a:xfrm>
            <a:off x="1952058" y="7242901"/>
            <a:ext cx="9299575" cy="1412874"/>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4000">
                <a:latin typeface="+mn-lt"/>
                <a:ea typeface="+mn-ea"/>
                <a:cs typeface="+mn-cs"/>
                <a:sym typeface="ヒラギノ角ゴ ProN W3"/>
              </a:defRPr>
            </a:pPr>
            <a:r>
              <a:t>トラック１８：オリシャ・オシャラへの</a:t>
            </a:r>
          </a:p>
          <a:p>
            <a:pPr>
              <a:defRPr b="0" sz="4000">
                <a:latin typeface="+mn-lt"/>
                <a:ea typeface="+mn-ea"/>
                <a:cs typeface="+mn-cs"/>
                <a:sym typeface="ヒラギノ角ゴ ProN W3"/>
              </a:defRPr>
            </a:pPr>
            <a:r>
              <a:t>ヨルバのインヴォケーション</a:t>
            </a:r>
          </a:p>
        </p:txBody>
      </p:sp>
      <p:pic>
        <p:nvPicPr>
          <p:cNvPr id="277" name="18 - Silvia Nakkach - Yoruba Invocation to Orish Oxal.mp3" descr="18 - Silvia Nakkach - Yoruba Invocation to Orish Oxal.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5226103" y="4409616"/>
            <a:ext cx="1" cy="1"/>
          </a:xfrm>
          <a:prstGeom prst="rect">
            <a:avLst/>
          </a:prstGeom>
          <a:ln w="12700">
            <a:miter lim="400000"/>
          </a:ln>
        </p:spPr>
      </p:pic>
      <p:pic>
        <p:nvPicPr>
          <p:cNvPr id="278" name="Oxala.jpg" descr="Oxala.jpg"/>
          <p:cNvPicPr>
            <a:picLocks noChangeAspect="1"/>
          </p:cNvPicPr>
          <p:nvPr/>
        </p:nvPicPr>
        <p:blipFill>
          <a:blip r:embed="rId5">
            <a:extLst/>
          </a:blip>
          <a:stretch>
            <a:fillRect/>
          </a:stretch>
        </p:blipFill>
        <p:spPr>
          <a:xfrm>
            <a:off x="13797630" y="-2"/>
            <a:ext cx="9659157" cy="13716003"/>
          </a:xfrm>
          <a:prstGeom prst="rect">
            <a:avLst/>
          </a:prstGeom>
          <a:ln w="12700">
            <a:miter lim="400000"/>
          </a:ln>
        </p:spPr>
      </p:pic>
      <p:sp>
        <p:nvSpPr>
          <p:cNvPr id="279"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80" name="ロゴ.png" descr="ロゴ.png"/>
          <p:cNvPicPr>
            <a:picLocks noChangeAspect="1"/>
          </p:cNvPicPr>
          <p:nvPr/>
        </p:nvPicPr>
        <p:blipFill>
          <a:blip r:embed="rId6">
            <a:extLst/>
          </a:blip>
          <a:stretch>
            <a:fillRect/>
          </a:stretch>
        </p:blipFill>
        <p:spPr>
          <a:xfrm>
            <a:off x="92027" y="10906579"/>
            <a:ext cx="2699068" cy="2699067"/>
          </a:xfrm>
          <a:prstGeom prst="rect">
            <a:avLst/>
          </a:prstGeom>
          <a:ln w="12700">
            <a:miter lim="400000"/>
          </a:ln>
        </p:spPr>
      </p:pic>
      <p:sp>
        <p:nvSpPr>
          <p:cNvPr id="281" name="このイラストは女性っぽいのですが、オシャラは男性の姿です。"/>
          <p:cNvSpPr txBox="1"/>
          <p:nvPr/>
        </p:nvSpPr>
        <p:spPr>
          <a:xfrm>
            <a:off x="2205040" y="10101429"/>
            <a:ext cx="8216265" cy="4222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defRPr b="0">
                <a:latin typeface="+mn-lt"/>
                <a:ea typeface="+mn-ea"/>
                <a:cs typeface="+mn-cs"/>
                <a:sym typeface="ヒラギノ角ゴ ProN W3"/>
              </a:defRPr>
            </a:lvl1pPr>
          </a:lstStyle>
          <a:p>
            <a:pPr/>
            <a:r>
              <a:t>このイラストは女性っぽいのですが、オシャラは男性の姿です。</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5719" fill="hold"/>
                                        <p:tgtEl>
                                          <p:spTgt spid="27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オシャラ(Oxala)"/>
          <p:cNvSpPr txBox="1"/>
          <p:nvPr>
            <p:ph type="title"/>
          </p:nvPr>
        </p:nvSpPr>
        <p:spPr>
          <a:prstGeom prst="rect">
            <a:avLst/>
          </a:prstGeom>
        </p:spPr>
        <p:txBody>
          <a:bodyPr/>
          <a:lstStyle>
            <a:lvl1pPr>
              <a:defRPr spc="-100"/>
            </a:lvl1pPr>
          </a:lstStyle>
          <a:p>
            <a:pPr/>
            <a:r>
              <a:t>オシャラ(Oxala)</a:t>
            </a:r>
          </a:p>
        </p:txBody>
      </p:sp>
      <p:sp>
        <p:nvSpPr>
          <p:cNvPr id="284" name="カンドンブレの神"/>
          <p:cNvSpPr txBox="1"/>
          <p:nvPr>
            <p:ph type="body" sz="quarter" idx="1"/>
          </p:nvPr>
        </p:nvSpPr>
        <p:spPr>
          <a:xfrm>
            <a:off x="1219200" y="2384648"/>
            <a:ext cx="21945602" cy="832618"/>
          </a:xfrm>
          <a:prstGeom prst="rect">
            <a:avLst/>
          </a:prstGeom>
        </p:spPr>
        <p:txBody>
          <a:bodyPr/>
          <a:lstStyle>
            <a:lvl1pPr>
              <a:defRPr spc="-100"/>
            </a:lvl1pPr>
          </a:lstStyle>
          <a:p>
            <a:pPr/>
            <a:r>
              <a:t>カンドンブレの神</a:t>
            </a:r>
          </a:p>
        </p:txBody>
      </p:sp>
      <p:sp>
        <p:nvSpPr>
          <p:cNvPr id="285" name="太陽神。創造力を司る神。…"/>
          <p:cNvSpPr txBox="1"/>
          <p:nvPr/>
        </p:nvSpPr>
        <p:spPr>
          <a:xfrm>
            <a:off x="8910787" y="3781685"/>
            <a:ext cx="21156426" cy="810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太陽神。創造力を司る神。</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ヨルバ族の宇宙の創造神「オロルン」に創られた、</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オリシャの中の最高位の神。</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世界と人間を創造し、宇宙を支配する。</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平和の象徴だが、頑固でもある。</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色はうすい空色、白。</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1月1日、または金曜日の神。</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シンボルは剣、アルミ、プラチナ。</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キリスト聖人はイエス・キリスト。</a:t>
            </a:r>
          </a:p>
          <a:p>
            <a:pPr algn="l" defTabSz="2438400">
              <a:lnSpc>
                <a:spcPct val="90000"/>
              </a:lnSpc>
              <a:defRPr b="0" sz="4200">
                <a:solidFill>
                  <a:srgbClr val="000000"/>
                </a:solidFill>
                <a:latin typeface="ヒラギノ明朝 ProN W3"/>
                <a:ea typeface="ヒラギノ明朝 ProN W3"/>
                <a:cs typeface="ヒラギノ明朝 ProN W3"/>
                <a:sym typeface="ヒラギノ明朝 ProN W3"/>
              </a:defRPr>
            </a:pPr>
            <a:r>
              <a:t>供物は雄山羊、白鳩。真言はエーバ・ババー。</a:t>
            </a:r>
          </a:p>
        </p:txBody>
      </p:sp>
      <p:pic>
        <p:nvPicPr>
          <p:cNvPr id="286" name="372beefe03db6eae7b3a78666e1d38c9.jpg" descr="372beefe03db6eae7b3a78666e1d38c9.jpg"/>
          <p:cNvPicPr>
            <a:picLocks noChangeAspect="1"/>
          </p:cNvPicPr>
          <p:nvPr/>
        </p:nvPicPr>
        <p:blipFill>
          <a:blip r:embed="rId2">
            <a:extLst/>
          </a:blip>
          <a:stretch>
            <a:fillRect/>
          </a:stretch>
        </p:blipFill>
        <p:spPr>
          <a:xfrm>
            <a:off x="1044967" y="3053743"/>
            <a:ext cx="6945836" cy="9558488"/>
          </a:xfrm>
          <a:prstGeom prst="rect">
            <a:avLst/>
          </a:prstGeom>
          <a:ln w="12700">
            <a:miter lim="400000"/>
          </a:ln>
        </p:spPr>
      </p:pic>
      <p:sp>
        <p:nvSpPr>
          <p:cNvPr id="287" name="＊ウィキペディア（Wikipedia）より引用"/>
          <p:cNvSpPr txBox="1"/>
          <p:nvPr/>
        </p:nvSpPr>
        <p:spPr>
          <a:xfrm>
            <a:off x="18418182" y="12674372"/>
            <a:ext cx="5660125"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400">
              <a:lnSpc>
                <a:spcPct val="90000"/>
              </a:lnSpc>
              <a:defRPr b="0" sz="2400">
                <a:solidFill>
                  <a:srgbClr val="000000"/>
                </a:solidFill>
                <a:latin typeface="+mj-lt"/>
                <a:ea typeface="+mj-ea"/>
                <a:cs typeface="+mj-cs"/>
                <a:sym typeface="Helvetica"/>
              </a:defRPr>
            </a:lvl1pPr>
          </a:lstStyle>
          <a:p>
            <a:pPr/>
            <a:r>
              <a:t>＊ウィキペディア（Wikipedia）より引用</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A~luway   aluway…"/>
          <p:cNvSpPr txBox="1"/>
          <p:nvPr/>
        </p:nvSpPr>
        <p:spPr>
          <a:xfrm>
            <a:off x="6185497" y="5515748"/>
            <a:ext cx="11012698" cy="41433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5000">
                <a:latin typeface="+mn-lt"/>
                <a:ea typeface="+mn-ea"/>
                <a:cs typeface="+mn-cs"/>
                <a:sym typeface="ヒラギノ角ゴ ProN W3"/>
              </a:defRPr>
            </a:pPr>
            <a:r>
              <a:t>　A~luway   aluway</a:t>
            </a:r>
          </a:p>
          <a:p>
            <a:pPr>
              <a:defRPr b="0" sz="5000">
                <a:latin typeface="+mn-lt"/>
                <a:ea typeface="+mn-ea"/>
                <a:cs typeface="+mn-cs"/>
                <a:sym typeface="ヒラギノ角ゴ ProN W3"/>
              </a:defRPr>
            </a:pPr>
            <a:r>
              <a:t>aluway　aluway　aluway</a:t>
            </a:r>
          </a:p>
          <a:p>
            <a:pPr>
              <a:defRPr b="0" sz="5000">
                <a:latin typeface="+mn-lt"/>
                <a:ea typeface="+mn-ea"/>
                <a:cs typeface="+mn-cs"/>
                <a:sym typeface="ヒラギノ角ゴ ProN W3"/>
              </a:defRPr>
            </a:pPr>
          </a:p>
          <a:p>
            <a:pPr>
              <a:defRPr b="0" sz="5000">
                <a:latin typeface="+mn-lt"/>
                <a:ea typeface="+mn-ea"/>
                <a:cs typeface="+mn-cs"/>
                <a:sym typeface="ヒラギノ角ゴ ProN W3"/>
              </a:defRPr>
            </a:pPr>
            <a:r>
              <a:t>アールウェイ　アルウェイ　</a:t>
            </a:r>
          </a:p>
          <a:p>
            <a:pPr>
              <a:defRPr b="0" sz="5000">
                <a:latin typeface="+mn-lt"/>
                <a:ea typeface="+mn-ea"/>
                <a:cs typeface="+mn-cs"/>
                <a:sym typeface="ヒラギノ角ゴ ProN W3"/>
              </a:defRPr>
            </a:pPr>
            <a:r>
              <a:t>アルウェイ　アルウェイ 　アルウェイ</a:t>
            </a:r>
          </a:p>
        </p:txBody>
      </p:sp>
      <p:sp>
        <p:nvSpPr>
          <p:cNvPr id="290" name="オシャラのインヴォケーション（テキストの音源のものではありません）"/>
          <p:cNvSpPr txBox="1"/>
          <p:nvPr/>
        </p:nvSpPr>
        <p:spPr>
          <a:xfrm>
            <a:off x="1671637" y="2483216"/>
            <a:ext cx="21040725" cy="777874"/>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defRPr b="0" sz="5000">
                <a:latin typeface="+mn-lt"/>
                <a:ea typeface="+mn-ea"/>
                <a:cs typeface="+mn-cs"/>
                <a:sym typeface="ヒラギノ角ゴ ProN W3"/>
              </a:defRPr>
            </a:lvl1pPr>
          </a:lstStyle>
          <a:p>
            <a:pPr/>
            <a:r>
              <a:t>オシャラのインヴォケーション（テキストの音源のものではありません）</a:t>
            </a:r>
          </a:p>
        </p:txBody>
      </p:sp>
      <p:sp>
        <p:nvSpPr>
          <p:cNvPr id="291" name="＊呼びかける音のようなもののようです。"/>
          <p:cNvSpPr txBox="1"/>
          <p:nvPr/>
        </p:nvSpPr>
        <p:spPr>
          <a:xfrm>
            <a:off x="8409970" y="11153733"/>
            <a:ext cx="5427853" cy="4222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defRPr b="0">
                <a:latin typeface="+mn-lt"/>
                <a:ea typeface="+mn-ea"/>
                <a:cs typeface="+mn-cs"/>
                <a:sym typeface="ヒラギノ角ゴ ProN W3"/>
              </a:defRPr>
            </a:lvl1pPr>
          </a:lstStyle>
          <a:p>
            <a:pPr/>
            <a:r>
              <a:t>＊呼びかける音のようなもののようです。</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19 - Silvia Nakkach - Hindu Invocation to the Divine Mother.mp3" descr="19 - Silvia Nakkach - Hindu Invocation to the Divine Mother.mp3"/>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4524868" y="6050903"/>
            <a:ext cx="1" cy="1"/>
          </a:xfrm>
          <a:prstGeom prst="rect">
            <a:avLst/>
          </a:prstGeom>
          <a:ln w="12700">
            <a:miter lim="400000"/>
          </a:ln>
        </p:spPr>
      </p:pic>
      <p:sp>
        <p:nvSpPr>
          <p:cNvPr id="294" name="トラック1９：神なる母への…"/>
          <p:cNvSpPr txBox="1"/>
          <p:nvPr/>
        </p:nvSpPr>
        <p:spPr>
          <a:xfrm>
            <a:off x="12417505" y="9430681"/>
            <a:ext cx="7242175" cy="15144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4000">
                <a:latin typeface="+mn-lt"/>
                <a:ea typeface="+mn-ea"/>
                <a:cs typeface="+mn-cs"/>
                <a:sym typeface="ヒラギノ角ゴ ProN W3"/>
              </a:defRPr>
            </a:pPr>
            <a:r>
              <a:t>トラック1９：神なる母への</a:t>
            </a:r>
          </a:p>
          <a:p>
            <a:pPr>
              <a:defRPr b="0" sz="4000">
                <a:latin typeface="+mn-lt"/>
                <a:ea typeface="+mn-ea"/>
                <a:cs typeface="+mn-cs"/>
                <a:sym typeface="ヒラギノ角ゴ ProN W3"/>
              </a:defRPr>
            </a:pPr>
            <a:r>
              <a:t>ヒンドゥのインヴォケーション</a:t>
            </a:r>
          </a:p>
        </p:txBody>
      </p:sp>
      <p:pic>
        <p:nvPicPr>
          <p:cNvPr id="295" name="Sri_aurobindo.jpg" descr="Sri_aurobindo.jpg"/>
          <p:cNvPicPr>
            <a:picLocks noChangeAspect="1"/>
          </p:cNvPicPr>
          <p:nvPr/>
        </p:nvPicPr>
        <p:blipFill>
          <a:blip r:embed="rId5">
            <a:extLst/>
          </a:blip>
          <a:stretch>
            <a:fillRect/>
          </a:stretch>
        </p:blipFill>
        <p:spPr>
          <a:xfrm>
            <a:off x="20150515" y="8024893"/>
            <a:ext cx="3810646" cy="5083747"/>
          </a:xfrm>
          <a:prstGeom prst="rect">
            <a:avLst/>
          </a:prstGeom>
          <a:ln w="12700">
            <a:miter lim="400000"/>
          </a:ln>
        </p:spPr>
      </p:pic>
      <p:pic>
        <p:nvPicPr>
          <p:cNvPr id="296" name="Sri_Anandamoyi_Ma.jpg" descr="Sri_Anandamoyi_Ma.jpg"/>
          <p:cNvPicPr>
            <a:picLocks noChangeAspect="1"/>
          </p:cNvPicPr>
          <p:nvPr/>
        </p:nvPicPr>
        <p:blipFill>
          <a:blip r:embed="rId6">
            <a:extLst/>
          </a:blip>
          <a:stretch>
            <a:fillRect/>
          </a:stretch>
        </p:blipFill>
        <p:spPr>
          <a:xfrm>
            <a:off x="1804062" y="-11716"/>
            <a:ext cx="9113419" cy="13739431"/>
          </a:xfrm>
          <a:prstGeom prst="rect">
            <a:avLst/>
          </a:prstGeom>
          <a:ln w="12700">
            <a:miter lim="400000"/>
          </a:ln>
        </p:spPr>
      </p:pic>
      <p:sp>
        <p:nvSpPr>
          <p:cNvPr id="297" name="Anandamayi Ma."/>
          <p:cNvSpPr txBox="1"/>
          <p:nvPr/>
        </p:nvSpPr>
        <p:spPr>
          <a:xfrm>
            <a:off x="11953351" y="12075789"/>
            <a:ext cx="2061567" cy="447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lgn="l" defTabSz="457200">
              <a:spcBef>
                <a:spcPts val="1000"/>
              </a:spcBef>
              <a:defRPr b="0" sz="2000" u="sng">
                <a:solidFill>
                  <a:srgbClr val="0B0080"/>
                </a:solidFill>
                <a:latin typeface="+mj-lt"/>
                <a:ea typeface="+mj-ea"/>
                <a:cs typeface="+mj-cs"/>
                <a:sym typeface="Helvetica"/>
              </a:defRPr>
            </a:pPr>
            <a:r>
              <a:rPr>
                <a:solidFill>
                  <a:srgbClr val="0000FF"/>
                </a:solidFill>
                <a:uFill>
                  <a:solidFill>
                    <a:srgbClr val="0000FF"/>
                  </a:solidFill>
                </a:uFill>
                <a:hlinkClick r:id="rId7" invalidUrl="" action="" tgtFrame="" tooltip="" history="1" highlightClick="0" endSnd="0"/>
              </a:rPr>
              <a:t>Anandamayi Ma</a:t>
            </a:r>
            <a:r>
              <a:rPr u="none">
                <a:solidFill>
                  <a:srgbClr val="202122"/>
                </a:solidFill>
              </a:rPr>
              <a:t>.</a:t>
            </a:r>
          </a:p>
        </p:txBody>
      </p:sp>
      <p:sp>
        <p:nvSpPr>
          <p:cNvPr id="298" name="インドの聖者、ヨガのグル"/>
          <p:cNvSpPr txBox="1"/>
          <p:nvPr/>
        </p:nvSpPr>
        <p:spPr>
          <a:xfrm>
            <a:off x="11813368" y="12673980"/>
            <a:ext cx="3494405" cy="4222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lvl1pPr>
              <a:defRPr b="0">
                <a:latin typeface="+mn-lt"/>
                <a:ea typeface="+mn-ea"/>
                <a:cs typeface="+mn-cs"/>
                <a:sym typeface="ヒラギノ角ゴ ProN W3"/>
              </a:defRPr>
            </a:lvl1pPr>
          </a:lstStyle>
          <a:p>
            <a:pPr/>
            <a:r>
              <a:t>インドの聖者、ヨガのグル</a:t>
            </a:r>
          </a:p>
        </p:txBody>
      </p:sp>
      <p:sp>
        <p:nvSpPr>
          <p:cNvPr id="299"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300" name="ロゴ.png" descr="ロゴ.png"/>
          <p:cNvPicPr>
            <a:picLocks noChangeAspect="1"/>
          </p:cNvPicPr>
          <p:nvPr/>
        </p:nvPicPr>
        <p:blipFill>
          <a:blip r:embed="rId8">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2922" fill="hold"/>
                                        <p:tgtEl>
                                          <p:spTgt spid="29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9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Ananda Mai…"/>
          <p:cNvSpPr txBox="1"/>
          <p:nvPr/>
        </p:nvSpPr>
        <p:spPr>
          <a:xfrm>
            <a:off x="9102920" y="2898723"/>
            <a:ext cx="5838143" cy="569023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lnSpc>
                <a:spcPct val="140000"/>
              </a:lnSpc>
              <a:defRPr b="0" sz="7000">
                <a:solidFill>
                  <a:srgbClr val="000000"/>
                </a:solidFill>
                <a:latin typeface="+mn-lt"/>
                <a:ea typeface="+mn-ea"/>
                <a:cs typeface="+mn-cs"/>
                <a:sym typeface="ヒラギノ角ゴ ProN W3"/>
              </a:defRPr>
            </a:pPr>
            <a:r>
              <a:t>Ananda Mai</a:t>
            </a:r>
          </a:p>
          <a:p>
            <a:pPr>
              <a:lnSpc>
                <a:spcPct val="140000"/>
              </a:lnSpc>
              <a:defRPr b="0" sz="7000">
                <a:solidFill>
                  <a:srgbClr val="000000"/>
                </a:solidFill>
                <a:latin typeface="+mn-lt"/>
                <a:ea typeface="+mn-ea"/>
                <a:cs typeface="+mn-cs"/>
                <a:sym typeface="ヒラギノ角ゴ ProN W3"/>
              </a:defRPr>
            </a:pPr>
            <a:r>
              <a:t>Chaitanya Mai</a:t>
            </a:r>
          </a:p>
          <a:p>
            <a:pPr>
              <a:lnSpc>
                <a:spcPct val="140000"/>
              </a:lnSpc>
              <a:defRPr b="0" sz="7000">
                <a:solidFill>
                  <a:srgbClr val="000000"/>
                </a:solidFill>
                <a:latin typeface="+mn-lt"/>
                <a:ea typeface="+mn-ea"/>
                <a:cs typeface="+mn-cs"/>
                <a:sym typeface="ヒラギノ角ゴ ProN W3"/>
              </a:defRPr>
            </a:pPr>
            <a:r>
              <a:t>Satya Mai</a:t>
            </a:r>
          </a:p>
          <a:p>
            <a:pPr>
              <a:lnSpc>
                <a:spcPct val="140000"/>
              </a:lnSpc>
              <a:defRPr b="0" sz="7000">
                <a:solidFill>
                  <a:srgbClr val="000000"/>
                </a:solidFill>
                <a:latin typeface="+mn-lt"/>
                <a:ea typeface="+mn-ea"/>
                <a:cs typeface="+mn-cs"/>
                <a:sym typeface="ヒラギノ角ゴ ProN W3"/>
              </a:defRPr>
            </a:pPr>
            <a:r>
              <a:t>Para Mai </a:t>
            </a:r>
          </a:p>
        </p:txBody>
      </p:sp>
      <p:sp>
        <p:nvSpPr>
          <p:cNvPr id="303" name="おお、あなたは至福に満ち、意識に満ち、真実に満ちた最高のもの…"/>
          <p:cNvSpPr txBox="1"/>
          <p:nvPr/>
        </p:nvSpPr>
        <p:spPr>
          <a:xfrm>
            <a:off x="5446712" y="10429247"/>
            <a:ext cx="13490575" cy="126682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3500">
                <a:latin typeface="+mn-lt"/>
                <a:ea typeface="+mn-ea"/>
                <a:cs typeface="+mn-cs"/>
                <a:sym typeface="ヒラギノ角ゴ ProN W3"/>
              </a:defRPr>
            </a:pPr>
            <a:r>
              <a:t>おお、あなたは至福に満ち、意識に満ち、真実に満ちた最高のもの</a:t>
            </a:r>
          </a:p>
          <a:p>
            <a:pPr>
              <a:defRPr b="0" sz="3500">
                <a:latin typeface="+mn-lt"/>
                <a:ea typeface="+mn-ea"/>
                <a:cs typeface="+mn-cs"/>
                <a:sym typeface="ヒラギノ角ゴ ProN W3"/>
              </a:defRPr>
            </a:pPr>
            <a:r>
              <a:t>シュリ・オーロビンド</a:t>
            </a:r>
          </a:p>
        </p:txBody>
      </p:sp>
      <p:sp>
        <p:nvSpPr>
          <p:cNvPr id="304"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305"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pic>
        <p:nvPicPr>
          <p:cNvPr id="306" name="19 - Silvia Nakkach - Hindu Invocation to the Divine Mother.mp3" descr="19 - Silvia Nakkach - Hindu Invocation to the Divine Mother.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832896" y="5178035"/>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2922" fill="hold"/>
                                        <p:tgtEl>
                                          <p:spTgt spid="3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30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 name="Chanting as a deep listening meditation…"/>
          <p:cNvSpPr txBox="1"/>
          <p:nvPr/>
        </p:nvSpPr>
        <p:spPr>
          <a:xfrm>
            <a:off x="801020" y="1033894"/>
            <a:ext cx="22781960" cy="391570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3300">
                <a:solidFill>
                  <a:srgbClr val="525B56"/>
                </a:solidFill>
                <a:latin typeface="PT Sans Narrow"/>
                <a:ea typeface="PT Sans Narrow"/>
                <a:cs typeface="PT Sans Narrow"/>
                <a:sym typeface="PT Sans Narrow"/>
              </a:defRPr>
            </a:pPr>
            <a:r>
              <a:t>Chanting as a deep listening meditation</a:t>
            </a:r>
          </a:p>
          <a:p>
            <a:pPr algn="l" defTabSz="457200">
              <a:defRPr b="0" sz="3300">
                <a:solidFill>
                  <a:srgbClr val="525B56"/>
                </a:solidFill>
                <a:latin typeface="PT Sans Narrow"/>
                <a:ea typeface="PT Sans Narrow"/>
                <a:cs typeface="PT Sans Narrow"/>
                <a:sym typeface="PT Sans Narrow"/>
              </a:defRPr>
            </a:pPr>
            <a:r>
              <a:t>Mind the mind  mindfulness music</a:t>
            </a:r>
          </a:p>
          <a:p>
            <a:pPr algn="l" defTabSz="457200">
              <a:defRPr b="0" sz="3300">
                <a:solidFill>
                  <a:srgbClr val="525B56"/>
                </a:solidFill>
                <a:latin typeface="PT Sans Narrow"/>
                <a:ea typeface="PT Sans Narrow"/>
                <a:cs typeface="PT Sans Narrow"/>
                <a:sym typeface="PT Sans Narrow"/>
              </a:defRPr>
            </a:pPr>
            <a:r>
              <a:t> </a:t>
            </a:r>
          </a:p>
          <a:p>
            <a:pPr algn="l" defTabSz="457200">
              <a:defRPr b="0" sz="3300">
                <a:solidFill>
                  <a:srgbClr val="525B56"/>
                </a:solidFill>
                <a:latin typeface="PT Sans Narrow"/>
                <a:ea typeface="PT Sans Narrow"/>
                <a:cs typeface="PT Sans Narrow"/>
                <a:sym typeface="PT Sans Narrow"/>
              </a:defRPr>
            </a:pPr>
            <a:r>
              <a:t>“Chant as Meditation is process of lightening up, of trusting the basic goodness of what we have and who we are, and of realizing that any wisdom that exists </a:t>
            </a:r>
          </a:p>
          <a:p>
            <a:pPr algn="l" defTabSz="457200">
              <a:defRPr b="0" sz="3300">
                <a:solidFill>
                  <a:srgbClr val="525B56"/>
                </a:solidFill>
                <a:latin typeface="PT Sans Narrow"/>
                <a:ea typeface="PT Sans Narrow"/>
                <a:cs typeface="PT Sans Narrow"/>
                <a:sym typeface="PT Sans Narrow"/>
              </a:defRPr>
            </a:pPr>
            <a:r>
              <a:t>in what we already have.</a:t>
            </a:r>
          </a:p>
          <a:p>
            <a:pPr algn="l" defTabSz="457200">
              <a:defRPr b="0" sz="3300">
                <a:solidFill>
                  <a:srgbClr val="525B56"/>
                </a:solidFill>
                <a:latin typeface="PT Sans Narrow"/>
                <a:ea typeface="PT Sans Narrow"/>
                <a:cs typeface="PT Sans Narrow"/>
                <a:sym typeface="PT Sans Narrow"/>
              </a:defRPr>
            </a:pPr>
            <a:r>
              <a:t>Through Medicine Melodies repetition, we can lead our life so as to become more awaken to who we are and what we’re doing rather than trying to improvising music most of the time feels like freedom but doesn’t build self-confidence.</a:t>
            </a:r>
          </a:p>
        </p:txBody>
      </p:sp>
      <p:sp>
        <p:nvSpPr>
          <p:cNvPr id="309" name="瞑想としてのチャントは、私たちが今持っているもの、そして私たちが誰であるかの基本的な善良性を信頼し、私たちが既に持っているどんな知恵にも気づく、明るくなるプロセスなのです。…"/>
          <p:cNvSpPr txBox="1"/>
          <p:nvPr/>
        </p:nvSpPr>
        <p:spPr>
          <a:xfrm>
            <a:off x="788172" y="6955416"/>
            <a:ext cx="22614204" cy="4702808"/>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5000">
                <a:solidFill>
                  <a:srgbClr val="525B56"/>
                </a:solidFill>
                <a:latin typeface="PT Sans Narrow"/>
                <a:ea typeface="PT Sans Narrow"/>
                <a:cs typeface="PT Sans Narrow"/>
                <a:sym typeface="PT Sans Narrow"/>
              </a:defRPr>
            </a:pPr>
            <a:r>
              <a:t>瞑想としてのチャントは、私たちが今持っているもの、そして私たちが誰であるかの基本的な善良性を信頼し、私たちが既に持っているどんな知恵にも気づく、明るくなるプロセスなのです。</a:t>
            </a:r>
          </a:p>
          <a:p>
            <a:pPr algn="l" defTabSz="457200">
              <a:defRPr b="0" sz="5000">
                <a:solidFill>
                  <a:srgbClr val="525B56"/>
                </a:solidFill>
                <a:latin typeface="PT Sans Narrow"/>
                <a:ea typeface="PT Sans Narrow"/>
                <a:cs typeface="PT Sans Narrow"/>
                <a:sym typeface="PT Sans Narrow"/>
              </a:defRPr>
            </a:pPr>
            <a:r>
              <a:t>すでに持っているものの中にあることに気づくことです。</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Through Medicine Melodies repetition, we can lead our life so as to become more awaken to who we are and what we’re doing rather than trying to improvising music most of the time feels like freedom but doesn’t build self-confidence."/>
          <p:cNvSpPr txBox="1"/>
          <p:nvPr/>
        </p:nvSpPr>
        <p:spPr>
          <a:xfrm>
            <a:off x="2242983" y="2579369"/>
            <a:ext cx="20878801" cy="224656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lgn="l" defTabSz="457200">
              <a:defRPr b="0" sz="4500">
                <a:solidFill>
                  <a:srgbClr val="525B56"/>
                </a:solidFill>
                <a:latin typeface="PT Sans Narrow"/>
                <a:ea typeface="PT Sans Narrow"/>
                <a:cs typeface="PT Sans Narrow"/>
                <a:sym typeface="PT Sans Narrow"/>
              </a:defRPr>
            </a:lvl1pPr>
          </a:lstStyle>
          <a:p>
            <a:pPr/>
            <a:r>
              <a:t>Through Medicine Melodies repetition, we can lead our life so as to become more awaken to who we are and what we’re doing rather than trying to improvising music most of the time feels like freedom but doesn’t build self-confidence.</a:t>
            </a:r>
          </a:p>
        </p:txBody>
      </p:sp>
      <p:sp>
        <p:nvSpPr>
          <p:cNvPr id="312" name="メディスン・メロディーの繰り返しによって、自分が何者で何をしているのかに目覚めるように人生を送ることができます。…"/>
          <p:cNvSpPr txBox="1"/>
          <p:nvPr/>
        </p:nvSpPr>
        <p:spPr>
          <a:xfrm>
            <a:off x="1982941" y="6324946"/>
            <a:ext cx="21398884" cy="646874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5000">
                <a:solidFill>
                  <a:srgbClr val="525B56"/>
                </a:solidFill>
                <a:latin typeface="PT Sans Narrow"/>
                <a:ea typeface="PT Sans Narrow"/>
                <a:cs typeface="PT Sans Narrow"/>
                <a:sym typeface="PT Sans Narrow"/>
              </a:defRPr>
            </a:pPr>
            <a:r>
              <a:t>メディスン・メロディーの繰り返しによって、自分が何者で何をしているのかに目覚めるように人生を送ることができます。</a:t>
            </a:r>
          </a:p>
          <a:p>
            <a:pPr algn="l" defTabSz="457200">
              <a:defRPr b="0" sz="5000">
                <a:solidFill>
                  <a:srgbClr val="525B56"/>
                </a:solidFill>
                <a:latin typeface="PT Sans Narrow"/>
                <a:ea typeface="PT Sans Narrow"/>
                <a:cs typeface="PT Sans Narrow"/>
                <a:sym typeface="PT Sans Narrow"/>
              </a:defRPr>
            </a:pPr>
            <a:r>
              <a:t> 即興演奏に挑戦することは、自由な感じがしますが、自信にはつながりません。</a:t>
            </a:r>
          </a:p>
          <a:p>
            <a:pPr algn="l" defTabSz="457200">
              <a:defRPr b="0" sz="5000">
                <a:solidFill>
                  <a:srgbClr val="525B56"/>
                </a:solidFill>
                <a:latin typeface="PT Sans Narrow"/>
                <a:ea typeface="PT Sans Narrow"/>
                <a:cs typeface="PT Sans Narrow"/>
                <a:sym typeface="PT Sans Narrow"/>
              </a:defRPr>
            </a:pPr>
          </a:p>
          <a:p>
            <a:pPr algn="l" defTabSz="457200">
              <a:defRPr b="0" sz="5000">
                <a:solidFill>
                  <a:srgbClr val="525B56"/>
                </a:solidFill>
                <a:latin typeface="PT Sans Narrow"/>
                <a:ea typeface="PT Sans Narrow"/>
                <a:cs typeface="PT Sans Narrow"/>
                <a:sym typeface="PT Sans Narrow"/>
              </a:defRPr>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音楽的に幸せになるための鍵は、繰り返し（薬のメロディー）と神聖なエネルギーを目覚めさせる呼びかけ（Invocations）のバランスを見つけることです。…"/>
          <p:cNvSpPr txBox="1"/>
          <p:nvPr/>
        </p:nvSpPr>
        <p:spPr>
          <a:xfrm>
            <a:off x="1407548" y="5690301"/>
            <a:ext cx="21989590" cy="6607807"/>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5000">
                <a:solidFill>
                  <a:srgbClr val="525B56"/>
                </a:solidFill>
                <a:latin typeface="PT Sans Narrow"/>
                <a:ea typeface="PT Sans Narrow"/>
                <a:cs typeface="PT Sans Narrow"/>
                <a:sym typeface="PT Sans Narrow"/>
              </a:defRPr>
            </a:pPr>
            <a:r>
              <a:t>音楽的に幸せになるための鍵は、繰り返し（薬のメロディー）と神聖なエネルギーを目覚めさせる呼びかけ（Invocations）のバランスを見つけることです。</a:t>
            </a:r>
          </a:p>
          <a:p>
            <a:pPr algn="l" defTabSz="457200">
              <a:defRPr b="0" sz="5000">
                <a:solidFill>
                  <a:srgbClr val="525B56"/>
                </a:solidFill>
                <a:latin typeface="PT Sans Narrow"/>
                <a:ea typeface="PT Sans Narrow"/>
                <a:cs typeface="PT Sans Narrow"/>
                <a:sym typeface="PT Sans Narrow"/>
              </a:defRPr>
            </a:pPr>
            <a:r>
              <a:t>その違いにもっと注意を払い、リストアップし、もっと勉強し、記憶力を高め、自分の声と音で表現する多様な普遍的方法に好奇心を持つことです。</a:t>
            </a:r>
          </a:p>
          <a:p>
            <a:pPr algn="l" defTabSz="457200">
              <a:defRPr b="0" sz="5000">
                <a:solidFill>
                  <a:srgbClr val="525B56"/>
                </a:solidFill>
                <a:latin typeface="PT Sans Narrow"/>
                <a:ea typeface="PT Sans Narrow"/>
                <a:cs typeface="PT Sans Narrow"/>
                <a:sym typeface="PT Sans Narrow"/>
              </a:defRPr>
            </a:pPr>
            <a:r>
              <a:t>カタルシスとともに、そしてカタルシスを超えて、声と音で表現する多様で普遍的な方法に興味を持つことです。</a:t>
            </a:r>
          </a:p>
        </p:txBody>
      </p:sp>
      <p:sp>
        <p:nvSpPr>
          <p:cNvPr id="315" name="The key to grow musically happy is to find balance between repetition(medicine melodies) and the Calling that wakes up our divine energies(Invocations),…"/>
          <p:cNvSpPr txBox="1"/>
          <p:nvPr/>
        </p:nvSpPr>
        <p:spPr>
          <a:xfrm>
            <a:off x="1570032" y="1567455"/>
            <a:ext cx="21243936" cy="3384421"/>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4000">
                <a:solidFill>
                  <a:srgbClr val="525B56"/>
                </a:solidFill>
                <a:latin typeface="PT Sans Narrow"/>
                <a:ea typeface="PT Sans Narrow"/>
                <a:cs typeface="PT Sans Narrow"/>
                <a:sym typeface="PT Sans Narrow"/>
              </a:defRPr>
            </a:pPr>
            <a:r>
              <a:t>The key to grow musically happy is to find balance between repetition(medicine melodies) and the Calling that wakes up our divine energies(Invocations),</a:t>
            </a:r>
          </a:p>
          <a:p>
            <a:pPr algn="l" defTabSz="457200">
              <a:defRPr b="0" sz="4000">
                <a:solidFill>
                  <a:srgbClr val="525B56"/>
                </a:solidFill>
                <a:latin typeface="PT Sans Narrow"/>
                <a:ea typeface="PT Sans Narrow"/>
                <a:cs typeface="PT Sans Narrow"/>
                <a:sym typeface="PT Sans Narrow"/>
              </a:defRPr>
            </a:pPr>
            <a:r>
              <a:t>to become more alert to the difference, to lists and to study more,develop memory and be curious about the diverse universal ways to express with our voice </a:t>
            </a:r>
          </a:p>
          <a:p>
            <a:pPr algn="l" defTabSz="457200">
              <a:defRPr b="0" sz="4000">
                <a:solidFill>
                  <a:srgbClr val="525B56"/>
                </a:solidFill>
                <a:latin typeface="PT Sans Narrow"/>
                <a:ea typeface="PT Sans Narrow"/>
                <a:cs typeface="PT Sans Narrow"/>
                <a:sym typeface="PT Sans Narrow"/>
              </a:defRPr>
            </a:pPr>
            <a:r>
              <a:t>and sound with and beyond catharsis,”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基本原則…"/>
          <p:cNvSpPr txBox="1"/>
          <p:nvPr>
            <p:ph type="body" idx="1"/>
          </p:nvPr>
        </p:nvSpPr>
        <p:spPr>
          <a:xfrm>
            <a:off x="1871791" y="425852"/>
            <a:ext cx="21969732" cy="11063514"/>
          </a:xfrm>
          <a:prstGeom prst="rect">
            <a:avLst/>
          </a:prstGeom>
        </p:spPr>
        <p:txBody>
          <a:bodyPr/>
          <a:lstStyle/>
          <a:p>
            <a:pPr algn="l" defTabSz="1414235">
              <a:lnSpc>
                <a:spcPct val="120000"/>
              </a:lnSpc>
              <a:defRPr spc="-100" sz="4600"/>
            </a:pPr>
            <a:r>
              <a:t>基本原則</a:t>
            </a:r>
          </a:p>
          <a:p>
            <a:pPr algn="l" defTabSz="1414235">
              <a:lnSpc>
                <a:spcPct val="120000"/>
              </a:lnSpc>
              <a:defRPr spc="-91" sz="4600"/>
            </a:pPr>
          </a:p>
          <a:p>
            <a:pPr algn="l" defTabSz="1414235">
              <a:lnSpc>
                <a:spcPct val="120000"/>
              </a:lnSpc>
              <a:defRPr spc="-100" sz="4600"/>
            </a:pPr>
            <a:r>
              <a:t>あなたの声はあなたの持ち物ではなく、ついていくべき道なのです。</a:t>
            </a:r>
          </a:p>
          <a:p>
            <a:pPr algn="l" defTabSz="1414235">
              <a:lnSpc>
                <a:spcPct val="120000"/>
              </a:lnSpc>
              <a:defRPr spc="-100" sz="4600"/>
            </a:pPr>
            <a:r>
              <a:t>あなたの声はヨガです。あなたの声は、音、呼吸、表現が織りなす織物です。</a:t>
            </a:r>
          </a:p>
          <a:p>
            <a:pPr algn="l" defTabSz="1414235">
              <a:lnSpc>
                <a:spcPct val="120000"/>
              </a:lnSpc>
              <a:defRPr spc="-100" sz="4600"/>
            </a:pPr>
            <a:r>
              <a:t>声はエネルギーであり、エネルギーの機能です。エネルギーの性質は、自由に流れるものであり、その用途や声のアート、声の文化によって、形作られたり、調節されたりします。</a:t>
            </a:r>
          </a:p>
          <a:p>
            <a:pPr algn="l" defTabSz="1414235">
              <a:lnSpc>
                <a:spcPct val="120000"/>
              </a:lnSpc>
              <a:defRPr spc="-91" sz="4600"/>
            </a:pPr>
          </a:p>
          <a:p>
            <a:pPr algn="l" defTabSz="1414235">
              <a:lnSpc>
                <a:spcPct val="120000"/>
              </a:lnSpc>
              <a:defRPr spc="-100" sz="4600"/>
            </a:pPr>
            <a:r>
              <a:t>ディープリスニング（深く聴くこと）や相互作用、そして、直観に対する敏感さを育てるには、私たちの今の身体、呼吸、そしてマインド（意識）にたくみに立ち会う能力にかかっています。</a:t>
            </a:r>
          </a:p>
        </p:txBody>
      </p:sp>
      <p:sp>
        <p:nvSpPr>
          <p:cNvPr id="236"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37"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第4回宿題"/>
          <p:cNvSpPr txBox="1"/>
          <p:nvPr>
            <p:ph type="body" sz="quarter" idx="1"/>
          </p:nvPr>
        </p:nvSpPr>
        <p:spPr>
          <a:xfrm>
            <a:off x="1102806" y="472314"/>
            <a:ext cx="5992345" cy="2697150"/>
          </a:xfrm>
          <a:prstGeom prst="rect">
            <a:avLst/>
          </a:prstGeom>
        </p:spPr>
        <p:txBody>
          <a:bodyPr/>
          <a:lstStyle>
            <a:lvl1pPr>
              <a:defRPr spc="-200" sz="8000"/>
            </a:lvl1pPr>
          </a:lstStyle>
          <a:p>
            <a:pPr/>
            <a:r>
              <a:t>第4回宿題</a:t>
            </a:r>
          </a:p>
        </p:txBody>
      </p:sp>
      <p:sp>
        <p:nvSpPr>
          <p:cNvPr id="318" name="１、身近にある音楽で、これはインボケートとしているなと思う音楽を探してみてください。…"/>
          <p:cNvSpPr txBox="1"/>
          <p:nvPr/>
        </p:nvSpPr>
        <p:spPr>
          <a:xfrm>
            <a:off x="1909870" y="3787152"/>
            <a:ext cx="20564262" cy="8388986"/>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a:lnSpc>
                <a:spcPct val="110000"/>
              </a:lnSpc>
              <a:defRPr b="0" sz="4500">
                <a:solidFill>
                  <a:srgbClr val="000000"/>
                </a:solidFill>
                <a:latin typeface="+mn-lt"/>
                <a:ea typeface="+mn-ea"/>
                <a:cs typeface="+mn-cs"/>
                <a:sym typeface="ヒラギノ角ゴ ProN W3"/>
              </a:defRPr>
            </a:pPr>
            <a:r>
              <a:t>１、身近にある音楽で、これはインボケートとしているなと思う音楽を探してみてください。</a:t>
            </a:r>
          </a:p>
          <a:p>
            <a:pPr algn="l">
              <a:lnSpc>
                <a:spcPct val="110000"/>
              </a:lnSpc>
              <a:defRPr b="0" sz="4500">
                <a:solidFill>
                  <a:srgbClr val="000000"/>
                </a:solidFill>
                <a:latin typeface="+mn-lt"/>
                <a:ea typeface="+mn-ea"/>
                <a:cs typeface="+mn-cs"/>
                <a:sym typeface="ヒラギノ角ゴ ProN W3"/>
              </a:defRPr>
            </a:pPr>
            <a:r>
              <a:t>YouTube にあれば、グループで共有してください。</a:t>
            </a:r>
          </a:p>
          <a:p>
            <a:pPr algn="l">
              <a:lnSpc>
                <a:spcPct val="110000"/>
              </a:lnSpc>
              <a:defRPr b="0" sz="4500">
                <a:solidFill>
                  <a:srgbClr val="000000"/>
                </a:solidFill>
                <a:latin typeface="+mn-lt"/>
                <a:ea typeface="+mn-ea"/>
                <a:cs typeface="+mn-cs"/>
                <a:sym typeface="ヒラギノ角ゴ ProN W3"/>
              </a:defRPr>
            </a:pPr>
            <a:r>
              <a:t>（#インボケーション　とつけて投稿してください。）</a:t>
            </a:r>
          </a:p>
          <a:p>
            <a:pPr algn="l">
              <a:lnSpc>
                <a:spcPct val="110000"/>
              </a:lnSpc>
              <a:defRPr b="0" sz="4500">
                <a:solidFill>
                  <a:srgbClr val="000000"/>
                </a:solidFill>
                <a:latin typeface="+mn-lt"/>
                <a:ea typeface="+mn-ea"/>
                <a:cs typeface="+mn-cs"/>
                <a:sym typeface="ヒラギノ角ゴ ProN W3"/>
              </a:defRPr>
            </a:pPr>
            <a:r>
              <a:t>FBグループ　https://www.facebook.com/groups/1071982803380128</a:t>
            </a:r>
          </a:p>
          <a:p>
            <a:pPr algn="l">
              <a:lnSpc>
                <a:spcPct val="110000"/>
              </a:lnSpc>
              <a:defRPr b="0" sz="4500">
                <a:solidFill>
                  <a:srgbClr val="000000"/>
                </a:solidFill>
                <a:latin typeface="+mn-lt"/>
                <a:ea typeface="+mn-ea"/>
                <a:cs typeface="+mn-cs"/>
                <a:sym typeface="ヒラギノ角ゴ ProN W3"/>
              </a:defRPr>
            </a:pPr>
          </a:p>
          <a:p>
            <a:pPr algn="l">
              <a:lnSpc>
                <a:spcPct val="110000"/>
              </a:lnSpc>
              <a:defRPr b="0" sz="4500">
                <a:solidFill>
                  <a:srgbClr val="000000"/>
                </a:solidFill>
                <a:latin typeface="+mn-lt"/>
                <a:ea typeface="+mn-ea"/>
                <a:cs typeface="+mn-cs"/>
                <a:sym typeface="ヒラギノ角ゴ ProN W3"/>
              </a:defRPr>
            </a:pPr>
            <a:r>
              <a:t>２、ご自身が何かにインボケートして、オリジナルのインボケーションを作ってください。</a:t>
            </a:r>
          </a:p>
        </p:txBody>
      </p:sp>
      <p:sp>
        <p:nvSpPr>
          <p:cNvPr id="319"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320"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歌声は、人生という力強いエネルギーのほとばしる流れに乗るための乗り物のようなものです。呼吸と音という媒体を通して、歌声はエネルギーのパターンを変容させ、身体に計り知れないほどの有益な効果をもたらし、どんな音よりも、より効果的に私たちの意識に働きかけます。声はどんな音とも違い、私たちの自己の深い部分に光を照らし、私たちのスピリチュアルな人生とつながるものなのです。…"/>
          <p:cNvSpPr txBox="1"/>
          <p:nvPr>
            <p:ph type="body" idx="1"/>
          </p:nvPr>
        </p:nvSpPr>
        <p:spPr>
          <a:xfrm>
            <a:off x="1178393" y="1732358"/>
            <a:ext cx="22027214" cy="10912731"/>
          </a:xfrm>
          <a:prstGeom prst="rect">
            <a:avLst/>
          </a:prstGeom>
        </p:spPr>
        <p:txBody>
          <a:bodyPr/>
          <a:lstStyle/>
          <a:p>
            <a:pPr algn="l">
              <a:lnSpc>
                <a:spcPct val="120000"/>
              </a:lnSpc>
              <a:defRPr b="1" spc="-100" sz="5000">
                <a:latin typeface="ヒラギノ角ゴ ProN W6"/>
                <a:ea typeface="ヒラギノ角ゴ ProN W6"/>
                <a:cs typeface="ヒラギノ角ゴ ProN W6"/>
                <a:sym typeface="ヒラギノ角ゴ ProN W6"/>
              </a:defRPr>
            </a:pPr>
            <a:r>
              <a:t>歌声は</a:t>
            </a:r>
            <a:r>
              <a:rPr b="0">
                <a:latin typeface="+mn-lt"/>
                <a:ea typeface="+mn-ea"/>
                <a:cs typeface="+mn-cs"/>
                <a:sym typeface="ヒラギノ角ゴ ProN W3"/>
              </a:rPr>
              <a:t>、人生という力強いエネルギーのほとばしる流れに乗るための</a:t>
            </a:r>
            <a:r>
              <a:t>乗り物</a:t>
            </a:r>
            <a:r>
              <a:rPr b="0">
                <a:latin typeface="+mn-lt"/>
                <a:ea typeface="+mn-ea"/>
                <a:cs typeface="+mn-cs"/>
                <a:sym typeface="ヒラギノ角ゴ ProN W3"/>
              </a:rPr>
              <a:t>のようなものです。呼吸と音という媒体を通して、歌声は</a:t>
            </a:r>
            <a:r>
              <a:t>エネルギーのパターンを変容させ</a:t>
            </a:r>
            <a:r>
              <a:rPr b="0">
                <a:latin typeface="+mn-lt"/>
                <a:ea typeface="+mn-ea"/>
                <a:cs typeface="+mn-cs"/>
                <a:sym typeface="ヒラギノ角ゴ ProN W3"/>
              </a:rPr>
              <a:t>、身体に計り知れないほどの有益な効果をもたらし、どんな音よりも、より効果的に</a:t>
            </a:r>
            <a:r>
              <a:t>私たちの意識に働きかけます</a:t>
            </a:r>
            <a:r>
              <a:rPr b="0">
                <a:latin typeface="+mn-lt"/>
                <a:ea typeface="+mn-ea"/>
                <a:cs typeface="+mn-cs"/>
                <a:sym typeface="ヒラギノ角ゴ ProN W3"/>
              </a:rPr>
              <a:t>。声はどんな音とも違い、</a:t>
            </a:r>
            <a:r>
              <a:t>私たちの自己の深い部分に光を照らし</a:t>
            </a:r>
            <a:r>
              <a:rPr b="0">
                <a:latin typeface="+mn-lt"/>
                <a:ea typeface="+mn-ea"/>
                <a:cs typeface="+mn-cs"/>
                <a:sym typeface="ヒラギノ角ゴ ProN W3"/>
              </a:rPr>
              <a:t>、私たちのスピリチュアルな人生とつながるものなのです。</a:t>
            </a:r>
          </a:p>
          <a:p>
            <a:pPr algn="l">
              <a:lnSpc>
                <a:spcPct val="120000"/>
              </a:lnSpc>
              <a:defRPr spc="-100" sz="5000"/>
            </a:pPr>
          </a:p>
          <a:p>
            <a:pPr algn="r">
              <a:lnSpc>
                <a:spcPct val="120000"/>
              </a:lnSpc>
              <a:defRPr spc="-100" sz="5000"/>
            </a:pPr>
            <a:r>
              <a:t>シルビア ・ナカッチ著「声を自由に!! Free your Voice」P29</a:t>
            </a:r>
          </a:p>
        </p:txBody>
      </p:sp>
      <p:sp>
        <p:nvSpPr>
          <p:cNvPr id="240"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41"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第3回宿題"/>
          <p:cNvSpPr txBox="1"/>
          <p:nvPr>
            <p:ph type="body" sz="quarter" idx="1"/>
          </p:nvPr>
        </p:nvSpPr>
        <p:spPr>
          <a:xfrm>
            <a:off x="1102806" y="472314"/>
            <a:ext cx="5992345" cy="2697150"/>
          </a:xfrm>
          <a:prstGeom prst="rect">
            <a:avLst/>
          </a:prstGeom>
        </p:spPr>
        <p:txBody>
          <a:bodyPr/>
          <a:lstStyle>
            <a:lvl1pPr>
              <a:defRPr spc="-200" sz="8000"/>
            </a:lvl1pPr>
          </a:lstStyle>
          <a:p>
            <a:pPr/>
            <a:r>
              <a:t>第3回宿題</a:t>
            </a:r>
          </a:p>
        </p:txBody>
      </p:sp>
      <p:sp>
        <p:nvSpPr>
          <p:cNvPr id="244" name="１、ビージャ・シラブルのどれかを何度もチャンティングしてみましょう。そして自身の感覚がどのように変化したかを探ってください。…"/>
          <p:cNvSpPr txBox="1"/>
          <p:nvPr/>
        </p:nvSpPr>
        <p:spPr>
          <a:xfrm>
            <a:off x="1715575" y="4218305"/>
            <a:ext cx="20564262" cy="5279390"/>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a:lnSpc>
                <a:spcPct val="110000"/>
              </a:lnSpc>
              <a:defRPr b="0" sz="4500">
                <a:solidFill>
                  <a:srgbClr val="000000"/>
                </a:solidFill>
                <a:latin typeface="+mn-lt"/>
                <a:ea typeface="+mn-ea"/>
                <a:cs typeface="+mn-cs"/>
                <a:sym typeface="ヒラギノ角ゴ ProN W3"/>
              </a:defRPr>
            </a:pPr>
            <a:r>
              <a:t>１、ビージャ・シラブルのどれかを何度もチャンティングしてみましょう。そして自身の感覚がどのように変化したかを探ってください。 </a:t>
            </a:r>
          </a:p>
          <a:p>
            <a:pPr algn="l">
              <a:lnSpc>
                <a:spcPct val="110000"/>
              </a:lnSpc>
              <a:defRPr b="0" sz="4500">
                <a:solidFill>
                  <a:srgbClr val="000000"/>
                </a:solidFill>
                <a:latin typeface="+mn-lt"/>
                <a:ea typeface="+mn-ea"/>
                <a:cs typeface="+mn-cs"/>
                <a:sym typeface="ヒラギノ角ゴ ProN W3"/>
              </a:defRPr>
            </a:pPr>
          </a:p>
          <a:p>
            <a:pPr algn="l">
              <a:lnSpc>
                <a:spcPct val="110000"/>
              </a:lnSpc>
              <a:defRPr b="0" sz="4500">
                <a:solidFill>
                  <a:srgbClr val="000000"/>
                </a:solidFill>
                <a:latin typeface="+mn-lt"/>
                <a:ea typeface="+mn-ea"/>
                <a:cs typeface="+mn-cs"/>
                <a:sym typeface="ヒラギノ角ゴ ProN W3"/>
              </a:defRPr>
            </a:pPr>
            <a:r>
              <a:t>２、５つの音を繰り返し、唱えてみてください。一つずつを４〜５分、もしくは５つ続けての繰り返し、やり方の違いでの体感覚の違いにも注目してみてください（最低２１分）。</a:t>
            </a:r>
          </a:p>
        </p:txBody>
      </p:sp>
      <p:sp>
        <p:nvSpPr>
          <p:cNvPr id="245"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46"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第4回…"/>
          <p:cNvSpPr txBox="1"/>
          <p:nvPr/>
        </p:nvSpPr>
        <p:spPr>
          <a:xfrm>
            <a:off x="5160516" y="4729162"/>
            <a:ext cx="12347575" cy="42576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12000">
                <a:solidFill>
                  <a:srgbClr val="000000"/>
                </a:solidFill>
                <a:latin typeface="+mn-lt"/>
                <a:ea typeface="+mn-ea"/>
                <a:cs typeface="+mn-cs"/>
                <a:sym typeface="ヒラギノ角ゴ ProN W3"/>
              </a:defRPr>
            </a:pPr>
            <a:r>
              <a:t>第4回</a:t>
            </a:r>
          </a:p>
          <a:p>
            <a:pPr>
              <a:defRPr b="0" sz="12000">
                <a:solidFill>
                  <a:srgbClr val="000000"/>
                </a:solidFill>
                <a:latin typeface="+mn-lt"/>
                <a:ea typeface="+mn-ea"/>
                <a:cs typeface="+mn-cs"/>
                <a:sym typeface="ヒラギノ角ゴ ProN W3"/>
              </a:defRPr>
            </a:pPr>
            <a:r>
              <a:t>インボケーション</a:t>
            </a:r>
          </a:p>
        </p:txBody>
      </p:sp>
      <p:sp>
        <p:nvSpPr>
          <p:cNvPr id="249"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50"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
        <p:nvSpPr>
          <p:cNvPr id="251"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52"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インボケーションは…"/>
          <p:cNvSpPr txBox="1"/>
          <p:nvPr/>
        </p:nvSpPr>
        <p:spPr>
          <a:xfrm>
            <a:off x="8664864" y="6831766"/>
            <a:ext cx="6251575" cy="49688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lgn="l" defTabSz="457200">
              <a:spcBef>
                <a:spcPts val="1200"/>
              </a:spcBef>
              <a:defRPr b="0" sz="4000">
                <a:solidFill>
                  <a:srgbClr val="000000"/>
                </a:solidFill>
                <a:latin typeface="Times Roman"/>
                <a:ea typeface="Times Roman"/>
                <a:cs typeface="Times Roman"/>
                <a:sym typeface="Times Roman"/>
              </a:defRPr>
            </a:pPr>
            <a:r>
              <a:t>インボケーションは</a:t>
            </a:r>
          </a:p>
          <a:p>
            <a:pPr algn="l" defTabSz="457200">
              <a:spcBef>
                <a:spcPts val="1200"/>
              </a:spcBef>
              <a:defRPr b="0" sz="4000">
                <a:solidFill>
                  <a:srgbClr val="000000"/>
                </a:solidFill>
                <a:latin typeface="Times Roman"/>
                <a:ea typeface="Times Roman"/>
                <a:cs typeface="Times Roman"/>
                <a:sym typeface="Times Roman"/>
              </a:defRPr>
            </a:pPr>
            <a:r>
              <a:t>情報を達するために</a:t>
            </a:r>
          </a:p>
          <a:p>
            <a:pPr algn="l" defTabSz="457200">
              <a:spcBef>
                <a:spcPts val="1200"/>
              </a:spcBef>
              <a:defRPr b="0" sz="4000">
                <a:solidFill>
                  <a:srgbClr val="000000"/>
                </a:solidFill>
                <a:latin typeface="Times Roman"/>
                <a:ea typeface="Times Roman"/>
                <a:cs typeface="Times Roman"/>
                <a:sym typeface="Times Roman"/>
              </a:defRPr>
            </a:pPr>
            <a:r>
              <a:t>必要なもので、 </a:t>
            </a:r>
          </a:p>
          <a:p>
            <a:pPr algn="l" defTabSz="457200">
              <a:defRPr b="0" sz="4000">
                <a:solidFill>
                  <a:srgbClr val="000000"/>
                </a:solidFill>
                <a:latin typeface="Times Roman"/>
                <a:ea typeface="Times Roman"/>
                <a:cs typeface="Times Roman"/>
                <a:sym typeface="Times Roman"/>
              </a:defRPr>
            </a:pPr>
            <a:r>
              <a:t> 神聖なものへの</a:t>
            </a:r>
          </a:p>
          <a:p>
            <a:pPr algn="l" defTabSz="457200">
              <a:defRPr b="0" sz="4000">
                <a:solidFill>
                  <a:srgbClr val="000000"/>
                </a:solidFill>
                <a:latin typeface="Times Roman"/>
                <a:ea typeface="Times Roman"/>
                <a:cs typeface="Times Roman"/>
                <a:sym typeface="Times Roman"/>
              </a:defRPr>
            </a:pPr>
            <a:r>
              <a:t>呼びかけや、</a:t>
            </a:r>
          </a:p>
          <a:p>
            <a:pPr algn="l" defTabSz="457200">
              <a:defRPr b="0" sz="4000">
                <a:solidFill>
                  <a:srgbClr val="000000"/>
                </a:solidFill>
                <a:latin typeface="Times Roman"/>
                <a:ea typeface="Times Roman"/>
                <a:cs typeface="Times Roman"/>
                <a:sym typeface="Times Roman"/>
              </a:defRPr>
            </a:pPr>
            <a:r>
              <a:t>それらをよび起こすもの。</a:t>
            </a:r>
          </a:p>
        </p:txBody>
      </p:sp>
      <p:sp>
        <p:nvSpPr>
          <p:cNvPr id="255" name="インボケーション(INVOCATION)"/>
          <p:cNvSpPr txBox="1"/>
          <p:nvPr/>
        </p:nvSpPr>
        <p:spPr>
          <a:xfrm>
            <a:off x="3453903" y="3128521"/>
            <a:ext cx="17476192" cy="1535162"/>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lgn="l" defTabSz="457200">
              <a:spcBef>
                <a:spcPts val="1200"/>
              </a:spcBef>
              <a:defRPr b="0" sz="8800">
                <a:solidFill>
                  <a:srgbClr val="000000"/>
                </a:solidFill>
                <a:latin typeface="Times Roman"/>
                <a:ea typeface="Times Roman"/>
                <a:cs typeface="Times Roman"/>
                <a:sym typeface="Times Roman"/>
              </a:defRPr>
            </a:pPr>
            <a:r>
              <a:t>インボケーション</a:t>
            </a:r>
            <a:r>
              <a:rPr>
                <a:latin typeface="Beirut Regular"/>
                <a:ea typeface="Beirut Regular"/>
                <a:cs typeface="Beirut Regular"/>
                <a:sym typeface="Beirut Regular"/>
              </a:rPr>
              <a:t>(</a:t>
            </a:r>
            <a:r>
              <a:rPr b="1">
                <a:latin typeface="Lucida Grande"/>
                <a:ea typeface="Lucida Grande"/>
                <a:cs typeface="Lucida Grande"/>
                <a:sym typeface="Lucida Grande"/>
              </a:rPr>
              <a:t>INVOCATION</a:t>
            </a:r>
            <a:r>
              <a:rPr>
                <a:latin typeface="Beirut Regular"/>
                <a:ea typeface="Beirut Regular"/>
                <a:cs typeface="Beirut Regular"/>
                <a:sym typeface="Beirut Regular"/>
              </a:rPr>
              <a:t>) </a:t>
            </a:r>
          </a:p>
        </p:txBody>
      </p:sp>
      <p:sp>
        <p:nvSpPr>
          <p:cNvPr id="256"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57" name="ロゴ.png" descr="ロゴ.png"/>
          <p:cNvPicPr>
            <a:picLocks noChangeAspect="1"/>
          </p:cNvPicPr>
          <p:nvPr/>
        </p:nvPicPr>
        <p:blipFill>
          <a:blip r:embed="rId2">
            <a:extLst/>
          </a:blip>
          <a:stretch>
            <a:fillRect/>
          </a:stretch>
        </p:blipFill>
        <p:spPr>
          <a:xfrm>
            <a:off x="92027" y="10906579"/>
            <a:ext cx="2699068" cy="269906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シードシラブルをチャンティングする時、私たちの焦点は内側を向いています。…"/>
          <p:cNvSpPr txBox="1"/>
          <p:nvPr/>
        </p:nvSpPr>
        <p:spPr>
          <a:xfrm>
            <a:off x="1240878" y="5157788"/>
            <a:ext cx="22558375" cy="3400424"/>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4900">
                <a:latin typeface="+mn-lt"/>
                <a:ea typeface="+mn-ea"/>
                <a:cs typeface="+mn-cs"/>
                <a:sym typeface="ヒラギノ角ゴ ProN W3"/>
              </a:defRPr>
            </a:pPr>
            <a:r>
              <a:t>シードシラブルをチャンティングする時、私たちの焦点は内側を向いています。</a:t>
            </a:r>
          </a:p>
          <a:p>
            <a:pPr>
              <a:defRPr b="0" sz="4900">
                <a:latin typeface="+mn-lt"/>
                <a:ea typeface="+mn-ea"/>
                <a:cs typeface="+mn-cs"/>
                <a:sym typeface="ヒラギノ角ゴ ProN W3"/>
              </a:defRPr>
            </a:pPr>
          </a:p>
          <a:p>
            <a:pPr>
              <a:defRPr b="0" sz="4900">
                <a:latin typeface="+mn-lt"/>
                <a:ea typeface="+mn-ea"/>
                <a:cs typeface="+mn-cs"/>
                <a:sym typeface="ヒラギノ角ゴ ProN W3"/>
              </a:defRPr>
            </a:pPr>
            <a:r>
              <a:t>その反対に、インボケーションは音の内と外の世界を繋ぐ橋を作るためのもので</a:t>
            </a:r>
          </a:p>
          <a:p>
            <a:pPr>
              <a:defRPr b="0" sz="4900">
                <a:latin typeface="+mn-lt"/>
                <a:ea typeface="+mn-ea"/>
                <a:cs typeface="+mn-cs"/>
                <a:sym typeface="ヒラギノ角ゴ ProN W3"/>
              </a:defRPr>
            </a:pPr>
            <a:r>
              <a:t>声を外に向けるように駆りたてます。</a:t>
            </a:r>
          </a:p>
        </p:txBody>
      </p:sp>
      <p:sp>
        <p:nvSpPr>
          <p:cNvPr id="260" name="前回のシラブル のチャンティングはうちなる感覚へ意識を向けて歌いました。…"/>
          <p:cNvSpPr txBox="1"/>
          <p:nvPr/>
        </p:nvSpPr>
        <p:spPr>
          <a:xfrm>
            <a:off x="4191970" y="10339790"/>
            <a:ext cx="14830002" cy="1270700"/>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3300">
                <a:latin typeface="Oriya MN"/>
                <a:ea typeface="Oriya MN"/>
                <a:cs typeface="Oriya MN"/>
                <a:sym typeface="Oriya MN"/>
              </a:defRPr>
            </a:pPr>
            <a:r>
              <a:t>前回のシラブル のチャンティングはうちなる感覚へ意識を向けて歌いました。</a:t>
            </a:r>
          </a:p>
          <a:p>
            <a:pPr>
              <a:defRPr b="0" sz="3300">
                <a:latin typeface="Oriya MN"/>
                <a:ea typeface="Oriya MN"/>
                <a:cs typeface="Oriya MN"/>
                <a:sym typeface="Oriya MN"/>
              </a:defRPr>
            </a:pPr>
            <a:r>
              <a:t>今回は、外へ意識を向けて歌っていきます。</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Invocations calling in are awakening the quality to be manifested and embodied through sounds.…"/>
          <p:cNvSpPr txBox="1"/>
          <p:nvPr/>
        </p:nvSpPr>
        <p:spPr>
          <a:xfrm>
            <a:off x="1910577" y="1915162"/>
            <a:ext cx="20562846" cy="98856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p>
            <a:pPr algn="l" defTabSz="457200">
              <a:defRPr b="0" sz="5000">
                <a:solidFill>
                  <a:srgbClr val="525B56"/>
                </a:solidFill>
                <a:latin typeface="PT Sans Narrow"/>
                <a:ea typeface="PT Sans Narrow"/>
                <a:cs typeface="PT Sans Narrow"/>
                <a:sym typeface="PT Sans Narrow"/>
              </a:defRPr>
            </a:pPr>
          </a:p>
          <a:p>
            <a:pPr algn="l" defTabSz="457200">
              <a:defRPr b="0" sz="5000">
                <a:solidFill>
                  <a:srgbClr val="525B56"/>
                </a:solidFill>
                <a:latin typeface="PT Sans Narrow"/>
                <a:ea typeface="PT Sans Narrow"/>
                <a:cs typeface="PT Sans Narrow"/>
                <a:sym typeface="PT Sans Narrow"/>
              </a:defRPr>
            </a:pPr>
            <a:r>
              <a:t>Invocations calling in are awakening the quality to be manifested and embodied through sounds.</a:t>
            </a:r>
          </a:p>
          <a:p>
            <a:pPr algn="l" defTabSz="457200">
              <a:defRPr b="0" sz="5000">
                <a:solidFill>
                  <a:srgbClr val="525B56"/>
                </a:solidFill>
                <a:latin typeface="PT Sans Narrow"/>
                <a:ea typeface="PT Sans Narrow"/>
                <a:cs typeface="PT Sans Narrow"/>
                <a:sym typeface="PT Sans Narrow"/>
              </a:defRPr>
            </a:pPr>
            <a:r>
              <a:t>インヴォケーション（呼びかけ、祈り）は、音を通して表現されたり、具現化される質を呼び覚ます。</a:t>
            </a:r>
          </a:p>
          <a:p>
            <a:pPr algn="l" defTabSz="457200">
              <a:defRPr b="0" sz="5000">
                <a:solidFill>
                  <a:srgbClr val="525B56"/>
                </a:solidFill>
                <a:latin typeface="PT Sans Narrow"/>
                <a:ea typeface="PT Sans Narrow"/>
                <a:cs typeface="PT Sans Narrow"/>
                <a:sym typeface="PT Sans Narrow"/>
              </a:defRPr>
            </a:pPr>
            <a:r>
              <a:t> </a:t>
            </a:r>
          </a:p>
          <a:p>
            <a:pPr algn="l" defTabSz="457200">
              <a:defRPr b="0" sz="5000">
                <a:solidFill>
                  <a:srgbClr val="525B56"/>
                </a:solidFill>
                <a:latin typeface="PT Sans Narrow"/>
                <a:ea typeface="PT Sans Narrow"/>
                <a:cs typeface="PT Sans Narrow"/>
                <a:sym typeface="PT Sans Narrow"/>
              </a:defRPr>
            </a:pPr>
            <a:r>
              <a:t>Voice travels to many far－away places/</a:t>
            </a:r>
          </a:p>
          <a:p>
            <a:pPr algn="l" defTabSz="457200">
              <a:defRPr b="0" sz="5000">
                <a:solidFill>
                  <a:srgbClr val="525B56"/>
                </a:solidFill>
                <a:latin typeface="PT Sans Narrow"/>
                <a:ea typeface="PT Sans Narrow"/>
                <a:cs typeface="PT Sans Narrow"/>
                <a:sym typeface="PT Sans Narrow"/>
              </a:defRPr>
            </a:pPr>
            <a:r>
              <a:t>声は旅する、遠くにある多くの場所に。 </a:t>
            </a:r>
          </a:p>
          <a:p>
            <a:pPr algn="l" defTabSz="457200">
              <a:defRPr b="0" sz="5000">
                <a:solidFill>
                  <a:srgbClr val="525B56"/>
                </a:solidFill>
                <a:latin typeface="PT Sans Narrow"/>
                <a:ea typeface="PT Sans Narrow"/>
                <a:cs typeface="PT Sans Narrow"/>
                <a:sym typeface="PT Sans Narrow"/>
              </a:defRPr>
            </a:pPr>
            <a:r>
              <a:t> </a:t>
            </a:r>
          </a:p>
          <a:p>
            <a:pPr algn="l" defTabSz="457200">
              <a:defRPr b="0" sz="5000">
                <a:solidFill>
                  <a:srgbClr val="525B56"/>
                </a:solidFill>
                <a:latin typeface="PT Sans Narrow"/>
                <a:ea typeface="PT Sans Narrow"/>
                <a:cs typeface="PT Sans Narrow"/>
                <a:sym typeface="PT Sans Narrow"/>
              </a:defRPr>
            </a:pPr>
            <a:r>
              <a:t>Tibet, Africa, India</a:t>
            </a:r>
          </a:p>
          <a:p>
            <a:pPr algn="l" defTabSz="457200">
              <a:defRPr b="0" sz="5000">
                <a:solidFill>
                  <a:srgbClr val="525B56"/>
                </a:solidFill>
                <a:latin typeface="PT Sans Narrow"/>
                <a:ea typeface="PT Sans Narrow"/>
                <a:cs typeface="PT Sans Narrow"/>
                <a:sym typeface="PT Sans Narrow"/>
              </a:defRPr>
            </a:pPr>
            <a:r>
              <a:t> チベット、アフリカ、インド</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トラック１７：グリーンターラへの…"/>
          <p:cNvSpPr txBox="1"/>
          <p:nvPr/>
        </p:nvSpPr>
        <p:spPr>
          <a:xfrm>
            <a:off x="14364952" y="7955391"/>
            <a:ext cx="8237855" cy="1412875"/>
          </a:xfrm>
          <a:prstGeom prst="rect">
            <a:avLst/>
          </a:prstGeom>
          <a:ln w="12700">
            <a:miter lim="400000"/>
          </a:ln>
          <a:extLst>
            <a:ext uri="{C572A759-6A51-4108-AA02-DFA0A04FC94B}">
              <ma14:wrappingTextBoxFlag xmlns:ma14="http://schemas.microsoft.com/office/mac/drawingml/2011/main" val="1"/>
            </a:ext>
          </a:extLst>
        </p:spPr>
        <p:txBody>
          <a:bodyPr wrap="none" lIns="71436" tIns="71436" rIns="71436" bIns="71436" anchor="ctr">
            <a:spAutoFit/>
          </a:bodyPr>
          <a:lstStyle/>
          <a:p>
            <a:pPr>
              <a:defRPr b="0" sz="4000">
                <a:latin typeface="+mn-lt"/>
                <a:ea typeface="+mn-ea"/>
                <a:cs typeface="+mn-cs"/>
                <a:sym typeface="ヒラギノ角ゴ ProN W3"/>
              </a:defRPr>
            </a:pPr>
            <a:r>
              <a:t>トラック１７：グリーンターラへの</a:t>
            </a:r>
          </a:p>
          <a:p>
            <a:pPr>
              <a:defRPr b="0" sz="4000">
                <a:latin typeface="+mn-lt"/>
                <a:ea typeface="+mn-ea"/>
                <a:cs typeface="+mn-cs"/>
                <a:sym typeface="ヒラギノ角ゴ ProN W3"/>
              </a:defRPr>
            </a:pPr>
            <a:r>
              <a:t>チベットのインヴォケーション</a:t>
            </a:r>
          </a:p>
        </p:txBody>
      </p:sp>
      <p:pic>
        <p:nvPicPr>
          <p:cNvPr id="265" name="s-l1600.jpg" descr="s-l1600.jpg"/>
          <p:cNvPicPr>
            <a:picLocks noChangeAspect="1"/>
          </p:cNvPicPr>
          <p:nvPr/>
        </p:nvPicPr>
        <p:blipFill>
          <a:blip r:embed="rId2">
            <a:extLst/>
          </a:blip>
          <a:stretch>
            <a:fillRect/>
          </a:stretch>
        </p:blipFill>
        <p:spPr>
          <a:xfrm>
            <a:off x="1880934" y="-923174"/>
            <a:ext cx="10769143" cy="15562348"/>
          </a:xfrm>
          <a:prstGeom prst="rect">
            <a:avLst/>
          </a:prstGeom>
          <a:ln w="12700">
            <a:miter lim="400000"/>
          </a:ln>
        </p:spPr>
      </p:pic>
      <p:pic>
        <p:nvPicPr>
          <p:cNvPr id="266" name="17 - Silvia Nakkach - Tibetan Invocation to Green Tara.mp3" descr="17 - Silvia Nakkach - Tibetan Invocation to Green Tara.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7313571" y="4796401"/>
            <a:ext cx="1" cy="1"/>
          </a:xfrm>
          <a:prstGeom prst="rect">
            <a:avLst/>
          </a:prstGeom>
          <a:ln w="12700">
            <a:miter lim="400000"/>
          </a:ln>
        </p:spPr>
      </p:pic>
      <p:sp>
        <p:nvSpPr>
          <p:cNvPr id="267" name="©️Musehouse2022"/>
          <p:cNvSpPr txBox="1"/>
          <p:nvPr/>
        </p:nvSpPr>
        <p:spPr>
          <a:xfrm>
            <a:off x="19637629" y="13033374"/>
            <a:ext cx="4643613" cy="523875"/>
          </a:xfrm>
          <a:prstGeom prst="rect">
            <a:avLst/>
          </a:prstGeom>
          <a:ln w="12700">
            <a:miter lim="400000"/>
          </a:ln>
          <a:extLst>
            <a:ext uri="{C572A759-6A51-4108-AA02-DFA0A04FC94B}">
              <ma14:wrappingTextBoxFlag xmlns:ma14="http://schemas.microsoft.com/office/mac/drawingml/2011/main" val="1"/>
            </a:ext>
          </a:extLst>
        </p:spPr>
        <p:txBody>
          <a:bodyPr lIns="71436" tIns="71436" rIns="71436" bIns="71436" anchor="ctr">
            <a:spAutoFit/>
          </a:bodyPr>
          <a:lstStyle>
            <a:lvl1pPr>
              <a:defRPr b="0">
                <a:latin typeface="+mn-lt"/>
                <a:ea typeface="+mn-ea"/>
                <a:cs typeface="+mn-cs"/>
                <a:sym typeface="ヒラギノ角ゴ ProN W3"/>
              </a:defRPr>
            </a:lvl1pPr>
          </a:lstStyle>
          <a:p>
            <a:pPr/>
            <a:r>
              <a:t>©️Musehouse2022</a:t>
            </a:r>
          </a:p>
        </p:txBody>
      </p:sp>
      <p:pic>
        <p:nvPicPr>
          <p:cNvPr id="268" name="ロゴ.png" descr="ロゴ.png"/>
          <p:cNvPicPr>
            <a:picLocks noChangeAspect="1"/>
          </p:cNvPicPr>
          <p:nvPr/>
        </p:nvPicPr>
        <p:blipFill>
          <a:blip r:embed="rId6">
            <a:extLst/>
          </a:blip>
          <a:stretch>
            <a:fillRect/>
          </a:stretch>
        </p:blipFill>
        <p:spPr>
          <a:xfrm>
            <a:off x="92027" y="11655770"/>
            <a:ext cx="1949875" cy="194987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4303" fill="hold"/>
                                        <p:tgtEl>
                                          <p:spTgt spid="26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808">
                <p:cTn id="7" fill="hold" display="0">
                  <p:stCondLst>
                    <p:cond delay="indefinite"/>
                  </p:stCondLst>
                </p:cTn>
                <p:tgtEl>
                  <p:spTgt spid="266"/>
                </p:tgtEl>
              </p:cMediaNode>
            </p:audio>
          </p:childTnLst>
        </p:cTn>
      </p:par>
    </p:tnLst>
  </p:timing>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ヒラギノ角ゴ ProN W3"/>
        <a:ea typeface="ヒラギノ角ゴ ProN W3"/>
        <a:cs typeface="ヒラギノ角ゴ ProN W3"/>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ヒラギノ角ゴ ProN W3"/>
        <a:ea typeface="ヒラギノ角ゴ ProN W3"/>
        <a:cs typeface="ヒラギノ角ゴ ProN W3"/>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1" baseline="0" cap="none" i="0" spc="0" strike="noStrike" sz="2200" u="none" kumimoji="0" normalizeH="0">
            <a:ln>
              <a:noFill/>
            </a:ln>
            <a:solidFill>
              <a:srgbClr val="5E5E5E"/>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